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0788650" cy="7593013"/>
  <p:notesSz cx="6858000" cy="9144000"/>
  <p:embeddedFontLst>
    <p:embeddedFont>
      <p:font typeface="Calibri" panose="020F0502020204030204" pitchFamily="34" charset="0"/>
      <p:regular r:id="rId21"/>
      <p:bold r:id="rId22"/>
      <p:italic r:id="rId23"/>
      <p:boldItalic r:id="rId24"/>
    </p:embeddedFont>
    <p:embeddedFont>
      <p:font typeface="Consolas" panose="020B0609020204030204" pitchFamily="49"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3D940-4D12-4637-808E-9B64C8506275}" v="18" dt="2024-05-09T14:31:48.066"/>
  </p1510:revLst>
</p1510:revInfo>
</file>

<file path=ppt/tableStyles.xml><?xml version="1.0" encoding="utf-8"?>
<a:tblStyleLst xmlns:a="http://schemas.openxmlformats.org/drawingml/2006/main" def="{7A11E70F-A45A-4F6A-B0BB-B6F740232C4C}">
  <a:tblStyle styleId="{7A11E70F-A45A-4F6A-B0BB-B6F740232C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3AD218-92F7-4EAA-B9D1-B2B878B7AB1E}"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3E7"/>
          </a:solidFill>
        </a:fill>
      </a:tcStyle>
    </a:wholeTbl>
    <a:band1H>
      <a:tcTxStyle/>
      <a:tcStyle>
        <a:tcBdr/>
        <a:fill>
          <a:solidFill>
            <a:srgbClr val="FFE7CB"/>
          </a:solidFill>
        </a:fill>
      </a:tcStyle>
    </a:band1H>
    <a:band2H>
      <a:tcTxStyle/>
      <a:tcStyle>
        <a:tcBdr/>
      </a:tcStyle>
    </a:band2H>
    <a:band1V>
      <a:tcTxStyle/>
      <a:tcStyle>
        <a:tcBdr/>
        <a:fill>
          <a:solidFill>
            <a:srgbClr val="FFE7CB"/>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ha Al-Harithi" userId="bc7eeff5-7c46-474d-aeac-ea9600020e11" providerId="ADAL" clId="{5693D940-4D12-4637-808E-9B64C8506275}"/>
    <pc:docChg chg="modSld">
      <pc:chgData name="Rasha Al-Harithi" userId="bc7eeff5-7c46-474d-aeac-ea9600020e11" providerId="ADAL" clId="{5693D940-4D12-4637-808E-9B64C8506275}" dt="2024-05-09T14:31:48.065" v="22" actId="14826"/>
      <pc:docMkLst>
        <pc:docMk/>
      </pc:docMkLst>
      <pc:sldChg chg="modSp modNotes">
        <pc:chgData name="Rasha Al-Harithi" userId="bc7eeff5-7c46-474d-aeac-ea9600020e11" providerId="ADAL" clId="{5693D940-4D12-4637-808E-9B64C8506275}" dt="2024-05-09T14:27:01.697" v="6" actId="14826"/>
        <pc:sldMkLst>
          <pc:docMk/>
          <pc:sldMk cId="0" sldId="257"/>
        </pc:sldMkLst>
        <pc:picChg chg="mod">
          <ac:chgData name="Rasha Al-Harithi" userId="bc7eeff5-7c46-474d-aeac-ea9600020e11" providerId="ADAL" clId="{5693D940-4D12-4637-808E-9B64C8506275}" dt="2024-05-09T14:27:01.697" v="6" actId="14826"/>
          <ac:picMkLst>
            <pc:docMk/>
            <pc:sldMk cId="0" sldId="257"/>
            <ac:picMk id="115" creationId="{00000000-0000-0000-0000-000000000000}"/>
          </ac:picMkLst>
        </pc:picChg>
      </pc:sldChg>
      <pc:sldChg chg="modSp">
        <pc:chgData name="Rasha Al-Harithi" userId="bc7eeff5-7c46-474d-aeac-ea9600020e11" providerId="ADAL" clId="{5693D940-4D12-4637-808E-9B64C8506275}" dt="2024-05-09T14:27:10.889" v="7" actId="14826"/>
        <pc:sldMkLst>
          <pc:docMk/>
          <pc:sldMk cId="0" sldId="258"/>
        </pc:sldMkLst>
        <pc:picChg chg="mod">
          <ac:chgData name="Rasha Al-Harithi" userId="bc7eeff5-7c46-474d-aeac-ea9600020e11" providerId="ADAL" clId="{5693D940-4D12-4637-808E-9B64C8506275}" dt="2024-05-09T14:27:10.889" v="7" actId="14826"/>
          <ac:picMkLst>
            <pc:docMk/>
            <pc:sldMk cId="0" sldId="258"/>
            <ac:picMk id="131" creationId="{00000000-0000-0000-0000-000000000000}"/>
          </ac:picMkLst>
        </pc:picChg>
      </pc:sldChg>
      <pc:sldChg chg="modSp">
        <pc:chgData name="Rasha Al-Harithi" userId="bc7eeff5-7c46-474d-aeac-ea9600020e11" providerId="ADAL" clId="{5693D940-4D12-4637-808E-9B64C8506275}" dt="2024-05-09T14:26:41.602" v="5" actId="14826"/>
        <pc:sldMkLst>
          <pc:docMk/>
          <pc:sldMk cId="0" sldId="259"/>
        </pc:sldMkLst>
        <pc:picChg chg="mod">
          <ac:chgData name="Rasha Al-Harithi" userId="bc7eeff5-7c46-474d-aeac-ea9600020e11" providerId="ADAL" clId="{5693D940-4D12-4637-808E-9B64C8506275}" dt="2024-05-09T14:25:26.046" v="1" actId="14826"/>
          <ac:picMkLst>
            <pc:docMk/>
            <pc:sldMk cId="0" sldId="259"/>
            <ac:picMk id="190" creationId="{00000000-0000-0000-0000-000000000000}"/>
          </ac:picMkLst>
        </pc:picChg>
        <pc:picChg chg="mod">
          <ac:chgData name="Rasha Al-Harithi" userId="bc7eeff5-7c46-474d-aeac-ea9600020e11" providerId="ADAL" clId="{5693D940-4D12-4637-808E-9B64C8506275}" dt="2024-05-09T14:25:41.225" v="2" actId="14826"/>
          <ac:picMkLst>
            <pc:docMk/>
            <pc:sldMk cId="0" sldId="259"/>
            <ac:picMk id="191" creationId="{00000000-0000-0000-0000-000000000000}"/>
          </ac:picMkLst>
        </pc:picChg>
        <pc:picChg chg="mod">
          <ac:chgData name="Rasha Al-Harithi" userId="bc7eeff5-7c46-474d-aeac-ea9600020e11" providerId="ADAL" clId="{5693D940-4D12-4637-808E-9B64C8506275}" dt="2024-05-09T14:26:41.602" v="5" actId="14826"/>
          <ac:picMkLst>
            <pc:docMk/>
            <pc:sldMk cId="0" sldId="259"/>
            <ac:picMk id="192" creationId="{00000000-0000-0000-0000-000000000000}"/>
          </ac:picMkLst>
        </pc:picChg>
        <pc:picChg chg="mod">
          <ac:chgData name="Rasha Al-Harithi" userId="bc7eeff5-7c46-474d-aeac-ea9600020e11" providerId="ADAL" clId="{5693D940-4D12-4637-808E-9B64C8506275}" dt="2024-05-09T14:25:56.257" v="3" actId="14826"/>
          <ac:picMkLst>
            <pc:docMk/>
            <pc:sldMk cId="0" sldId="259"/>
            <ac:picMk id="193" creationId="{00000000-0000-0000-0000-000000000000}"/>
          </ac:picMkLst>
        </pc:picChg>
        <pc:picChg chg="mod">
          <ac:chgData name="Rasha Al-Harithi" userId="bc7eeff5-7c46-474d-aeac-ea9600020e11" providerId="ADAL" clId="{5693D940-4D12-4637-808E-9B64C8506275}" dt="2024-05-09T14:19:26.069" v="0" actId="14826"/>
          <ac:picMkLst>
            <pc:docMk/>
            <pc:sldMk cId="0" sldId="259"/>
            <ac:picMk id="194" creationId="{00000000-0000-0000-0000-000000000000}"/>
          </ac:picMkLst>
        </pc:picChg>
        <pc:picChg chg="mod">
          <ac:chgData name="Rasha Al-Harithi" userId="bc7eeff5-7c46-474d-aeac-ea9600020e11" providerId="ADAL" clId="{5693D940-4D12-4637-808E-9B64C8506275}" dt="2024-05-09T14:26:07.607" v="4" actId="14826"/>
          <ac:picMkLst>
            <pc:docMk/>
            <pc:sldMk cId="0" sldId="259"/>
            <ac:picMk id="195" creationId="{00000000-0000-0000-0000-000000000000}"/>
          </ac:picMkLst>
        </pc:picChg>
      </pc:sldChg>
      <pc:sldChg chg="modSp">
        <pc:chgData name="Rasha Al-Harithi" userId="bc7eeff5-7c46-474d-aeac-ea9600020e11" providerId="ADAL" clId="{5693D940-4D12-4637-808E-9B64C8506275}" dt="2024-05-09T14:27:22.580" v="8" actId="14826"/>
        <pc:sldMkLst>
          <pc:docMk/>
          <pc:sldMk cId="0" sldId="260"/>
        </pc:sldMkLst>
        <pc:picChg chg="mod">
          <ac:chgData name="Rasha Al-Harithi" userId="bc7eeff5-7c46-474d-aeac-ea9600020e11" providerId="ADAL" clId="{5693D940-4D12-4637-808E-9B64C8506275}" dt="2024-05-09T14:27:22.580" v="8" actId="14826"/>
          <ac:picMkLst>
            <pc:docMk/>
            <pc:sldMk cId="0" sldId="260"/>
            <ac:picMk id="211" creationId="{00000000-0000-0000-0000-000000000000}"/>
          </ac:picMkLst>
        </pc:picChg>
      </pc:sldChg>
      <pc:sldChg chg="modSp">
        <pc:chgData name="Rasha Al-Harithi" userId="bc7eeff5-7c46-474d-aeac-ea9600020e11" providerId="ADAL" clId="{5693D940-4D12-4637-808E-9B64C8506275}" dt="2024-05-09T14:27:41.267" v="9" actId="14826"/>
        <pc:sldMkLst>
          <pc:docMk/>
          <pc:sldMk cId="0" sldId="261"/>
        </pc:sldMkLst>
        <pc:picChg chg="mod">
          <ac:chgData name="Rasha Al-Harithi" userId="bc7eeff5-7c46-474d-aeac-ea9600020e11" providerId="ADAL" clId="{5693D940-4D12-4637-808E-9B64C8506275}" dt="2024-05-09T14:27:41.267" v="9" actId="14826"/>
          <ac:picMkLst>
            <pc:docMk/>
            <pc:sldMk cId="0" sldId="261"/>
            <ac:picMk id="221" creationId="{00000000-0000-0000-0000-000000000000}"/>
          </ac:picMkLst>
        </pc:picChg>
      </pc:sldChg>
      <pc:sldChg chg="modSp">
        <pc:chgData name="Rasha Al-Harithi" userId="bc7eeff5-7c46-474d-aeac-ea9600020e11" providerId="ADAL" clId="{5693D940-4D12-4637-808E-9B64C8506275}" dt="2024-05-09T14:27:59.844" v="10" actId="14826"/>
        <pc:sldMkLst>
          <pc:docMk/>
          <pc:sldMk cId="0" sldId="262"/>
        </pc:sldMkLst>
        <pc:picChg chg="mod">
          <ac:chgData name="Rasha Al-Harithi" userId="bc7eeff5-7c46-474d-aeac-ea9600020e11" providerId="ADAL" clId="{5693D940-4D12-4637-808E-9B64C8506275}" dt="2024-05-09T14:27:59.844" v="10" actId="14826"/>
          <ac:picMkLst>
            <pc:docMk/>
            <pc:sldMk cId="0" sldId="262"/>
            <ac:picMk id="231" creationId="{00000000-0000-0000-0000-000000000000}"/>
          </ac:picMkLst>
        </pc:picChg>
      </pc:sldChg>
      <pc:sldChg chg="addSp delSp modSp mod">
        <pc:chgData name="Rasha Al-Harithi" userId="bc7eeff5-7c46-474d-aeac-ea9600020e11" providerId="ADAL" clId="{5693D940-4D12-4637-808E-9B64C8506275}" dt="2024-05-09T14:29:15.897" v="13" actId="14826"/>
        <pc:sldMkLst>
          <pc:docMk/>
          <pc:sldMk cId="0" sldId="264"/>
        </pc:sldMkLst>
        <pc:picChg chg="add del mod">
          <ac:chgData name="Rasha Al-Harithi" userId="bc7eeff5-7c46-474d-aeac-ea9600020e11" providerId="ADAL" clId="{5693D940-4D12-4637-808E-9B64C8506275}" dt="2024-05-09T14:29:08.562" v="12"/>
          <ac:picMkLst>
            <pc:docMk/>
            <pc:sldMk cId="0" sldId="264"/>
            <ac:picMk id="2" creationId="{53A641EB-03C7-8B89-8020-F7D4E969DE17}"/>
          </ac:picMkLst>
        </pc:picChg>
        <pc:picChg chg="mod">
          <ac:chgData name="Rasha Al-Harithi" userId="bc7eeff5-7c46-474d-aeac-ea9600020e11" providerId="ADAL" clId="{5693D940-4D12-4637-808E-9B64C8506275}" dt="2024-05-09T14:29:15.897" v="13" actId="14826"/>
          <ac:picMkLst>
            <pc:docMk/>
            <pc:sldMk cId="0" sldId="264"/>
            <ac:picMk id="260" creationId="{00000000-0000-0000-0000-000000000000}"/>
          </ac:picMkLst>
        </pc:picChg>
      </pc:sldChg>
      <pc:sldChg chg="modSp mod">
        <pc:chgData name="Rasha Al-Harithi" userId="bc7eeff5-7c46-474d-aeac-ea9600020e11" providerId="ADAL" clId="{5693D940-4D12-4637-808E-9B64C8506275}" dt="2024-05-09T14:29:21.595" v="14" actId="14826"/>
        <pc:sldMkLst>
          <pc:docMk/>
          <pc:sldMk cId="0" sldId="265"/>
        </pc:sldMkLst>
        <pc:picChg chg="mod">
          <ac:chgData name="Rasha Al-Harithi" userId="bc7eeff5-7c46-474d-aeac-ea9600020e11" providerId="ADAL" clId="{5693D940-4D12-4637-808E-9B64C8506275}" dt="2024-05-09T14:29:21.595" v="14" actId="14826"/>
          <ac:picMkLst>
            <pc:docMk/>
            <pc:sldMk cId="0" sldId="265"/>
            <ac:picMk id="269" creationId="{00000000-0000-0000-0000-000000000000}"/>
          </ac:picMkLst>
        </pc:picChg>
      </pc:sldChg>
      <pc:sldChg chg="modSp modNotes">
        <pc:chgData name="Rasha Al-Harithi" userId="bc7eeff5-7c46-474d-aeac-ea9600020e11" providerId="ADAL" clId="{5693D940-4D12-4637-808E-9B64C8506275}" dt="2024-05-09T14:29:50.121" v="16" actId="14826"/>
        <pc:sldMkLst>
          <pc:docMk/>
          <pc:sldMk cId="0" sldId="266"/>
        </pc:sldMkLst>
        <pc:picChg chg="mod">
          <ac:chgData name="Rasha Al-Harithi" userId="bc7eeff5-7c46-474d-aeac-ea9600020e11" providerId="ADAL" clId="{5693D940-4D12-4637-808E-9B64C8506275}" dt="2024-05-09T14:29:40.596" v="15" actId="14826"/>
          <ac:picMkLst>
            <pc:docMk/>
            <pc:sldMk cId="0" sldId="266"/>
            <ac:picMk id="277" creationId="{00000000-0000-0000-0000-000000000000}"/>
          </ac:picMkLst>
        </pc:picChg>
        <pc:picChg chg="mod">
          <ac:chgData name="Rasha Al-Harithi" userId="bc7eeff5-7c46-474d-aeac-ea9600020e11" providerId="ADAL" clId="{5693D940-4D12-4637-808E-9B64C8506275}" dt="2024-05-09T14:29:50.121" v="16" actId="14826"/>
          <ac:picMkLst>
            <pc:docMk/>
            <pc:sldMk cId="0" sldId="266"/>
            <ac:picMk id="280" creationId="{00000000-0000-0000-0000-000000000000}"/>
          </ac:picMkLst>
        </pc:picChg>
      </pc:sldChg>
      <pc:sldChg chg="modSp mod">
        <pc:chgData name="Rasha Al-Harithi" userId="bc7eeff5-7c46-474d-aeac-ea9600020e11" providerId="ADAL" clId="{5693D940-4D12-4637-808E-9B64C8506275}" dt="2024-05-09T14:31:05.805" v="19" actId="1076"/>
        <pc:sldMkLst>
          <pc:docMk/>
          <pc:sldMk cId="0" sldId="268"/>
        </pc:sldMkLst>
        <pc:grpChg chg="mod">
          <ac:chgData name="Rasha Al-Harithi" userId="bc7eeff5-7c46-474d-aeac-ea9600020e11" providerId="ADAL" clId="{5693D940-4D12-4637-808E-9B64C8506275}" dt="2024-05-09T14:31:05.805" v="19" actId="1076"/>
          <ac:grpSpMkLst>
            <pc:docMk/>
            <pc:sldMk cId="0" sldId="268"/>
            <ac:grpSpMk id="302" creationId="{00000000-0000-0000-0000-000000000000}"/>
          </ac:grpSpMkLst>
        </pc:grpChg>
        <pc:picChg chg="mod">
          <ac:chgData name="Rasha Al-Harithi" userId="bc7eeff5-7c46-474d-aeac-ea9600020e11" providerId="ADAL" clId="{5693D940-4D12-4637-808E-9B64C8506275}" dt="2024-05-09T14:30:41.897" v="17" actId="14826"/>
          <ac:picMkLst>
            <pc:docMk/>
            <pc:sldMk cId="0" sldId="268"/>
            <ac:picMk id="304" creationId="{00000000-0000-0000-0000-000000000000}"/>
          </ac:picMkLst>
        </pc:picChg>
      </pc:sldChg>
      <pc:sldChg chg="modSp">
        <pc:chgData name="Rasha Al-Harithi" userId="bc7eeff5-7c46-474d-aeac-ea9600020e11" providerId="ADAL" clId="{5693D940-4D12-4637-808E-9B64C8506275}" dt="2024-05-09T14:30:57.654" v="18" actId="14826"/>
        <pc:sldMkLst>
          <pc:docMk/>
          <pc:sldMk cId="0" sldId="269"/>
        </pc:sldMkLst>
        <pc:picChg chg="mod">
          <ac:chgData name="Rasha Al-Harithi" userId="bc7eeff5-7c46-474d-aeac-ea9600020e11" providerId="ADAL" clId="{5693D940-4D12-4637-808E-9B64C8506275}" dt="2024-05-09T14:30:57.654" v="18" actId="14826"/>
          <ac:picMkLst>
            <pc:docMk/>
            <pc:sldMk cId="0" sldId="269"/>
            <ac:picMk id="313" creationId="{00000000-0000-0000-0000-000000000000}"/>
          </ac:picMkLst>
        </pc:picChg>
      </pc:sldChg>
      <pc:sldChg chg="modSp">
        <pc:chgData name="Rasha Al-Harithi" userId="bc7eeff5-7c46-474d-aeac-ea9600020e11" providerId="ADAL" clId="{5693D940-4D12-4637-808E-9B64C8506275}" dt="2024-05-09T14:31:15.346" v="20" actId="14826"/>
        <pc:sldMkLst>
          <pc:docMk/>
          <pc:sldMk cId="0" sldId="270"/>
        </pc:sldMkLst>
        <pc:picChg chg="mod">
          <ac:chgData name="Rasha Al-Harithi" userId="bc7eeff5-7c46-474d-aeac-ea9600020e11" providerId="ADAL" clId="{5693D940-4D12-4637-808E-9B64C8506275}" dt="2024-05-09T14:31:15.346" v="20" actId="14826"/>
          <ac:picMkLst>
            <pc:docMk/>
            <pc:sldMk cId="0" sldId="270"/>
            <ac:picMk id="322" creationId="{00000000-0000-0000-0000-000000000000}"/>
          </ac:picMkLst>
        </pc:picChg>
      </pc:sldChg>
      <pc:sldChg chg="modSp mod">
        <pc:chgData name="Rasha Al-Harithi" userId="bc7eeff5-7c46-474d-aeac-ea9600020e11" providerId="ADAL" clId="{5693D940-4D12-4637-808E-9B64C8506275}" dt="2024-05-09T14:31:33.956" v="21" actId="14826"/>
        <pc:sldMkLst>
          <pc:docMk/>
          <pc:sldMk cId="0" sldId="271"/>
        </pc:sldMkLst>
        <pc:picChg chg="mod">
          <ac:chgData name="Rasha Al-Harithi" userId="bc7eeff5-7c46-474d-aeac-ea9600020e11" providerId="ADAL" clId="{5693D940-4D12-4637-808E-9B64C8506275}" dt="2024-05-09T14:31:33.956" v="21" actId="14826"/>
          <ac:picMkLst>
            <pc:docMk/>
            <pc:sldMk cId="0" sldId="271"/>
            <ac:picMk id="331" creationId="{00000000-0000-0000-0000-000000000000}"/>
          </ac:picMkLst>
        </pc:picChg>
      </pc:sldChg>
      <pc:sldChg chg="modSp modNotes">
        <pc:chgData name="Rasha Al-Harithi" userId="bc7eeff5-7c46-474d-aeac-ea9600020e11" providerId="ADAL" clId="{5693D940-4D12-4637-808E-9B64C8506275}" dt="2024-05-09T14:31:48.065" v="22" actId="14826"/>
        <pc:sldMkLst>
          <pc:docMk/>
          <pc:sldMk cId="0" sldId="272"/>
        </pc:sldMkLst>
        <pc:picChg chg="mod">
          <ac:chgData name="Rasha Al-Harithi" userId="bc7eeff5-7c46-474d-aeac-ea9600020e11" providerId="ADAL" clId="{5693D940-4D12-4637-808E-9B64C8506275}" dt="2024-05-09T14:31:48.065" v="22" actId="14826"/>
          <ac:picMkLst>
            <pc:docMk/>
            <pc:sldMk cId="0" sldId="272"/>
            <ac:picMk id="35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6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a:latin typeface="Quattrocento Sans"/>
                <a:ea typeface="Quattrocento Sans"/>
                <a:cs typeface="Quattrocento Sans"/>
                <a:sym typeface="Quattrocento Sans"/>
              </a:rPr>
              <a:t>Source: https://translate.google.co.uk/</a:t>
            </a:r>
            <a:endParaRPr/>
          </a:p>
        </p:txBody>
      </p:sp>
      <p:sp>
        <p:nvSpPr>
          <p:cNvPr id="264" name="Google Shape;2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dd9d7621e_0_9: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cdd9d7621e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2cdd9d7621e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fa500ce48_0_5: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2cfa500ce48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2cfa500ce48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cd7d70a11e_0_83: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cd7d70a11e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2cd7d70a11e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dd9d7621e_0_30: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cdd9d7621e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2cdd9d7621e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2: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dd9d7621e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2cdd9d7621e_0_48: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Links will need to be added</a:t>
            </a:r>
            <a:endParaRPr/>
          </a:p>
        </p:txBody>
      </p:sp>
      <p:sp>
        <p:nvSpPr>
          <p:cNvPr id="134" name="Google Shape;134;p3: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d7d70a11e_0_43: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cd7d70a11e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2cd7d70a11e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1236663" y="1143000"/>
            <a:ext cx="4384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ata slide" type="blank">
  <p:cSld name="BLANK">
    <p:spTree>
      <p:nvGrpSpPr>
        <p:cNvPr id="1" name="Shape 12"/>
        <p:cNvGrpSpPr/>
        <p:nvPr/>
      </p:nvGrpSpPr>
      <p:grpSpPr>
        <a:xfrm>
          <a:off x="0" y="0"/>
          <a:ext cx="0" cy="0"/>
          <a:chOff x="0" y="0"/>
          <a:chExt cx="0" cy="0"/>
        </a:xfrm>
      </p:grpSpPr>
      <p:sp>
        <p:nvSpPr>
          <p:cNvPr id="13" name="Google Shape;13;p2"/>
          <p:cNvSpPr/>
          <p:nvPr/>
        </p:nvSpPr>
        <p:spPr>
          <a:xfrm>
            <a:off x="9168650" y="0"/>
            <a:ext cx="1620000" cy="759365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4" name="Google Shape;14;p2"/>
          <p:cNvSpPr/>
          <p:nvPr/>
        </p:nvSpPr>
        <p:spPr>
          <a:xfrm>
            <a:off x="-1" y="0"/>
            <a:ext cx="7462158" cy="1267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5" name="Google Shape;15;p2"/>
          <p:cNvSpPr txBox="1"/>
          <p:nvPr/>
        </p:nvSpPr>
        <p:spPr>
          <a:xfrm>
            <a:off x="9832131" y="7251439"/>
            <a:ext cx="767441"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fr-FR" sz="1000" b="0" i="0" u="none" strike="noStrike" cap="none">
                <a:solidFill>
                  <a:srgbClr val="595959"/>
                </a:solidFill>
                <a:latin typeface="Arial"/>
                <a:ea typeface="Arial"/>
                <a:cs typeface="Arial"/>
                <a:sym typeface="Arial"/>
              </a:rPr>
              <a:t>‹#›</a:t>
            </a:fld>
            <a:endParaRPr sz="1000" b="0" i="0" u="none" strike="noStrike" cap="none">
              <a:solidFill>
                <a:srgbClr val="595959"/>
              </a:solidFill>
              <a:latin typeface="Arial"/>
              <a:ea typeface="Arial"/>
              <a:cs typeface="Arial"/>
              <a:sym typeface="Arial"/>
            </a:endParaRPr>
          </a:p>
        </p:txBody>
      </p:sp>
      <p:sp>
        <p:nvSpPr>
          <p:cNvPr id="16" name="Google Shape;16;p2"/>
          <p:cNvSpPr/>
          <p:nvPr/>
        </p:nvSpPr>
        <p:spPr>
          <a:xfrm>
            <a:off x="579119" y="553539"/>
            <a:ext cx="6993731" cy="777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cxnSp>
        <p:nvCxnSpPr>
          <p:cNvPr id="17" name="Google Shape;17;p2"/>
          <p:cNvCxnSpPr/>
          <p:nvPr/>
        </p:nvCxnSpPr>
        <p:spPr>
          <a:xfrm>
            <a:off x="571672" y="547675"/>
            <a:ext cx="0" cy="720000"/>
          </a:xfrm>
          <a:prstGeom prst="straightConnector1">
            <a:avLst/>
          </a:prstGeom>
          <a:noFill/>
          <a:ln w="38100" cap="flat" cmpd="sng">
            <a:solidFill>
              <a:srgbClr val="50575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743125" y="506201"/>
            <a:ext cx="3479620" cy="177170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1"/>
          <p:cNvSpPr txBox="1">
            <a:spLocks noGrp="1"/>
          </p:cNvSpPr>
          <p:nvPr>
            <p:ph type="body" idx="1"/>
          </p:nvPr>
        </p:nvSpPr>
        <p:spPr>
          <a:xfrm>
            <a:off x="4586581" y="1093255"/>
            <a:ext cx="5461754" cy="539596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body" idx="2"/>
          </p:nvPr>
        </p:nvSpPr>
        <p:spPr>
          <a:xfrm>
            <a:off x="743125" y="2277904"/>
            <a:ext cx="3479620" cy="42200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43125" y="506201"/>
            <a:ext cx="3479620" cy="177170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2"/>
          <p:cNvSpPr>
            <a:spLocks noGrp="1"/>
          </p:cNvSpPr>
          <p:nvPr>
            <p:ph type="pic" idx="2"/>
          </p:nvPr>
        </p:nvSpPr>
        <p:spPr>
          <a:xfrm>
            <a:off x="4586581" y="1093255"/>
            <a:ext cx="5461754" cy="5395961"/>
          </a:xfrm>
          <a:prstGeom prst="rect">
            <a:avLst/>
          </a:prstGeom>
          <a:noFill/>
          <a:ln>
            <a:noFill/>
          </a:ln>
        </p:spPr>
      </p:sp>
      <p:sp>
        <p:nvSpPr>
          <p:cNvPr id="75" name="Google Shape;75;p12"/>
          <p:cNvSpPr txBox="1">
            <a:spLocks noGrp="1"/>
          </p:cNvSpPr>
          <p:nvPr>
            <p:ph type="body" idx="1"/>
          </p:nvPr>
        </p:nvSpPr>
        <p:spPr>
          <a:xfrm>
            <a:off x="743125" y="2277904"/>
            <a:ext cx="3479620" cy="42200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77" name="Google Shape;77;p12"/>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741720" y="404259"/>
            <a:ext cx="9305211" cy="1467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3"/>
          <p:cNvSpPr txBox="1">
            <a:spLocks noGrp="1"/>
          </p:cNvSpPr>
          <p:nvPr>
            <p:ph type="body" idx="1"/>
          </p:nvPr>
        </p:nvSpPr>
        <p:spPr>
          <a:xfrm rot="5400000">
            <a:off x="2985477" y="-222469"/>
            <a:ext cx="4817697" cy="930521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2" name="Google Shape;82;p13"/>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83" name="Google Shape;83;p13"/>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5666416" y="2458470"/>
            <a:ext cx="6434728" cy="2326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4"/>
          <p:cNvSpPr txBox="1">
            <a:spLocks noGrp="1"/>
          </p:cNvSpPr>
          <p:nvPr>
            <p:ph type="body" idx="1"/>
          </p:nvPr>
        </p:nvSpPr>
        <p:spPr>
          <a:xfrm rot="5400000">
            <a:off x="946381" y="199596"/>
            <a:ext cx="6434728" cy="684405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8" name="Google Shape;88;p14"/>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89" name="Google Shape;89;p14"/>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artwork slide">
  <p:cSld name="blank artwork slide">
    <p:spTree>
      <p:nvGrpSpPr>
        <p:cNvPr id="1" name="Shape 18"/>
        <p:cNvGrpSpPr/>
        <p:nvPr/>
      </p:nvGrpSpPr>
      <p:grpSpPr>
        <a:xfrm>
          <a:off x="0" y="0"/>
          <a:ext cx="0" cy="0"/>
          <a:chOff x="0" y="0"/>
          <a:chExt cx="0" cy="0"/>
        </a:xfrm>
      </p:grpSpPr>
      <p:sp>
        <p:nvSpPr>
          <p:cNvPr id="19" name="Google Shape;19;p3"/>
          <p:cNvSpPr txBox="1"/>
          <p:nvPr/>
        </p:nvSpPr>
        <p:spPr>
          <a:xfrm>
            <a:off x="0" y="7341785"/>
            <a:ext cx="216746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800"/>
              <a:buFont typeface="Arial"/>
              <a:buNone/>
            </a:pPr>
            <a:r>
              <a:rPr lang="fr-FR" sz="800" b="0" i="0" u="none" strike="noStrike" cap="none">
                <a:solidFill>
                  <a:srgbClr val="595959"/>
                </a:solidFill>
                <a:latin typeface="Arial"/>
                <a:ea typeface="Arial"/>
                <a:cs typeface="Arial"/>
                <a:sym typeface="Arial"/>
              </a:rPr>
              <a:t>C0490  Version 1.0 • July 2022 </a:t>
            </a:r>
            <a:endParaRPr/>
          </a:p>
        </p:txBody>
      </p:sp>
      <p:sp>
        <p:nvSpPr>
          <p:cNvPr id="20" name="Google Shape;20;p3"/>
          <p:cNvSpPr txBox="1"/>
          <p:nvPr/>
        </p:nvSpPr>
        <p:spPr>
          <a:xfrm>
            <a:off x="9832131" y="7251439"/>
            <a:ext cx="767441"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fr-FR" sz="1000" b="0" i="0" u="none" strike="noStrike" cap="none">
                <a:solidFill>
                  <a:srgbClr val="595959"/>
                </a:solidFill>
                <a:latin typeface="Arial"/>
                <a:ea typeface="Arial"/>
                <a:cs typeface="Arial"/>
                <a:sym typeface="Arial"/>
              </a:rPr>
              <a:t>‹#›</a:t>
            </a:fld>
            <a:endParaRPr sz="10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348581" y="1242654"/>
            <a:ext cx="8091488" cy="2643493"/>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
          <p:cNvSpPr txBox="1">
            <a:spLocks noGrp="1"/>
          </p:cNvSpPr>
          <p:nvPr>
            <p:ph type="subTitle" idx="1"/>
          </p:nvPr>
        </p:nvSpPr>
        <p:spPr>
          <a:xfrm>
            <a:off x="1348581" y="3988090"/>
            <a:ext cx="8091488" cy="183322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41720" y="404259"/>
            <a:ext cx="9305211" cy="1467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741720" y="2021288"/>
            <a:ext cx="9305211" cy="481769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36101" y="1892983"/>
            <a:ext cx="9305211" cy="315848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736101" y="5081345"/>
            <a:ext cx="9305211" cy="1660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Arial"/>
                <a:ea typeface="Arial"/>
                <a:cs typeface="Arial"/>
                <a:sym typeface="Arial"/>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endParaRPr/>
          </a:p>
        </p:txBody>
      </p:sp>
      <p:sp>
        <p:nvSpPr>
          <p:cNvPr id="36" name="Google Shape;36;p6"/>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741720" y="2021288"/>
            <a:ext cx="4585176" cy="481769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1" name="Google Shape;41;p7"/>
          <p:cNvSpPr txBox="1">
            <a:spLocks noGrp="1"/>
          </p:cNvSpPr>
          <p:nvPr>
            <p:ph type="body" idx="2"/>
          </p:nvPr>
        </p:nvSpPr>
        <p:spPr>
          <a:xfrm>
            <a:off x="5461754" y="2021288"/>
            <a:ext cx="4585176" cy="481769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7619484" y="7037599"/>
            <a:ext cx="2427446" cy="40425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
        <p:nvSpPr>
          <p:cNvPr id="44" name="Google Shape;44;p7"/>
          <p:cNvSpPr txBox="1">
            <a:spLocks noGrp="1"/>
          </p:cNvSpPr>
          <p:nvPr>
            <p:ph type="title"/>
          </p:nvPr>
        </p:nvSpPr>
        <p:spPr>
          <a:xfrm>
            <a:off x="741720" y="404258"/>
            <a:ext cx="9305211" cy="1467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743125" y="404259"/>
            <a:ext cx="9305211" cy="1467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8"/>
          <p:cNvSpPr txBox="1">
            <a:spLocks noGrp="1"/>
          </p:cNvSpPr>
          <p:nvPr>
            <p:ph type="body" idx="1"/>
          </p:nvPr>
        </p:nvSpPr>
        <p:spPr>
          <a:xfrm>
            <a:off x="743126" y="1861343"/>
            <a:ext cx="4564104" cy="912216"/>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body" idx="2"/>
          </p:nvPr>
        </p:nvSpPr>
        <p:spPr>
          <a:xfrm>
            <a:off x="743126" y="2773559"/>
            <a:ext cx="4564104" cy="407948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9" name="Google Shape;49;p8"/>
          <p:cNvSpPr txBox="1">
            <a:spLocks noGrp="1"/>
          </p:cNvSpPr>
          <p:nvPr>
            <p:ph type="body" idx="3"/>
          </p:nvPr>
        </p:nvSpPr>
        <p:spPr>
          <a:xfrm>
            <a:off x="5461755" y="1861343"/>
            <a:ext cx="4586581" cy="912216"/>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body" idx="4"/>
          </p:nvPr>
        </p:nvSpPr>
        <p:spPr>
          <a:xfrm>
            <a:off x="5461755" y="2773559"/>
            <a:ext cx="4586581" cy="407948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41720" y="404259"/>
            <a:ext cx="9305211" cy="1467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dt" idx="10"/>
          </p:nvPr>
        </p:nvSpPr>
        <p:spPr>
          <a:xfrm>
            <a:off x="741720" y="7037600"/>
            <a:ext cx="2427446" cy="4042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68">
                <a:solidFill>
                  <a:schemeClr val="dk1"/>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9865496" y="7150559"/>
            <a:ext cx="700707" cy="37349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creens slide">
  <p:cSld name="screens slide">
    <p:spTree>
      <p:nvGrpSpPr>
        <p:cNvPr id="1" name="Shape 59"/>
        <p:cNvGrpSpPr/>
        <p:nvPr/>
      </p:nvGrpSpPr>
      <p:grpSpPr>
        <a:xfrm>
          <a:off x="0" y="0"/>
          <a:ext cx="0" cy="0"/>
          <a:chOff x="0" y="0"/>
          <a:chExt cx="0" cy="0"/>
        </a:xfrm>
      </p:grpSpPr>
      <p:sp>
        <p:nvSpPr>
          <p:cNvPr id="60" name="Google Shape;60;p10"/>
          <p:cNvSpPr/>
          <p:nvPr/>
        </p:nvSpPr>
        <p:spPr>
          <a:xfrm>
            <a:off x="-1" y="0"/>
            <a:ext cx="6062133" cy="10061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61" name="Google Shape;61;p10"/>
          <p:cNvSpPr txBox="1"/>
          <p:nvPr/>
        </p:nvSpPr>
        <p:spPr>
          <a:xfrm>
            <a:off x="0" y="7341785"/>
            <a:ext cx="216746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800"/>
              <a:buFont typeface="Arial"/>
              <a:buNone/>
            </a:pPr>
            <a:r>
              <a:rPr lang="fr-FR" sz="800">
                <a:solidFill>
                  <a:srgbClr val="595959"/>
                </a:solidFill>
                <a:latin typeface="Arial"/>
                <a:ea typeface="Arial"/>
                <a:cs typeface="Arial"/>
                <a:sym typeface="Arial"/>
              </a:rPr>
              <a:t>C0453  Version 1.0 • July 2022 </a:t>
            </a:r>
            <a:endParaRPr/>
          </a:p>
        </p:txBody>
      </p:sp>
      <p:sp>
        <p:nvSpPr>
          <p:cNvPr id="62" name="Google Shape;62;p10"/>
          <p:cNvSpPr txBox="1"/>
          <p:nvPr/>
        </p:nvSpPr>
        <p:spPr>
          <a:xfrm>
            <a:off x="9832131" y="7251439"/>
            <a:ext cx="767441"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fr-FR" sz="1000">
                <a:solidFill>
                  <a:srgbClr val="595959"/>
                </a:solidFill>
                <a:latin typeface="Arial"/>
                <a:ea typeface="Arial"/>
                <a:cs typeface="Arial"/>
                <a:sym typeface="Arial"/>
              </a:rPr>
              <a:t>‹#›</a:t>
            </a:fld>
            <a:endParaRPr sz="1000">
              <a:solidFill>
                <a:srgbClr val="595959"/>
              </a:solidFill>
              <a:latin typeface="Arial"/>
              <a:ea typeface="Arial"/>
              <a:cs typeface="Arial"/>
              <a:sym typeface="Arial"/>
            </a:endParaRPr>
          </a:p>
        </p:txBody>
      </p:sp>
      <p:sp>
        <p:nvSpPr>
          <p:cNvPr id="63" name="Google Shape;63;p10"/>
          <p:cNvSpPr/>
          <p:nvPr/>
        </p:nvSpPr>
        <p:spPr>
          <a:xfrm>
            <a:off x="579120" y="365760"/>
            <a:ext cx="5567680" cy="701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pic>
        <p:nvPicPr>
          <p:cNvPr id="64" name="Google Shape;64;p10"/>
          <p:cNvPicPr preferRelativeResize="0"/>
          <p:nvPr/>
        </p:nvPicPr>
        <p:blipFill rotWithShape="1">
          <a:blip r:embed="rId2">
            <a:alphaModFix/>
          </a:blip>
          <a:srcRect/>
          <a:stretch/>
        </p:blipFill>
        <p:spPr>
          <a:xfrm>
            <a:off x="9186333" y="0"/>
            <a:ext cx="1602317" cy="72557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a:off x="3540375" y="7261388"/>
            <a:ext cx="4189638" cy="27955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06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6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6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6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6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6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6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68"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7619484" y="7037599"/>
            <a:ext cx="2427446" cy="40425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F7F7F"/>
                </a:solidFill>
                <a:latin typeface="Arial"/>
                <a:ea typeface="Arial"/>
                <a:cs typeface="Arial"/>
                <a:sym typeface="Arial"/>
              </a:defRPr>
            </a:lvl1pPr>
            <a:lvl2pPr marL="0" marR="0" lvl="1" indent="0" algn="r" rtl="0">
              <a:spcBef>
                <a:spcPts val="0"/>
              </a:spcBef>
              <a:buNone/>
              <a:defRPr sz="1200" b="0" i="0" u="none" strike="noStrike" cap="none">
                <a:solidFill>
                  <a:srgbClr val="7F7F7F"/>
                </a:solidFill>
                <a:latin typeface="Arial"/>
                <a:ea typeface="Arial"/>
                <a:cs typeface="Arial"/>
                <a:sym typeface="Arial"/>
              </a:defRPr>
            </a:lvl2pPr>
            <a:lvl3pPr marL="0" marR="0" lvl="2" indent="0" algn="r" rtl="0">
              <a:spcBef>
                <a:spcPts val="0"/>
              </a:spcBef>
              <a:buNone/>
              <a:defRPr sz="1200" b="0" i="0" u="none" strike="noStrike" cap="none">
                <a:solidFill>
                  <a:srgbClr val="7F7F7F"/>
                </a:solidFill>
                <a:latin typeface="Arial"/>
                <a:ea typeface="Arial"/>
                <a:cs typeface="Arial"/>
                <a:sym typeface="Arial"/>
              </a:defRPr>
            </a:lvl3pPr>
            <a:lvl4pPr marL="0" marR="0" lvl="3" indent="0" algn="r" rtl="0">
              <a:spcBef>
                <a:spcPts val="0"/>
              </a:spcBef>
              <a:buNone/>
              <a:defRPr sz="1200" b="0" i="0" u="none" strike="noStrike" cap="none">
                <a:solidFill>
                  <a:srgbClr val="7F7F7F"/>
                </a:solidFill>
                <a:latin typeface="Arial"/>
                <a:ea typeface="Arial"/>
                <a:cs typeface="Arial"/>
                <a:sym typeface="Arial"/>
              </a:defRPr>
            </a:lvl4pPr>
            <a:lvl5pPr marL="0" marR="0" lvl="4" indent="0" algn="r" rtl="0">
              <a:spcBef>
                <a:spcPts val="0"/>
              </a:spcBef>
              <a:buNone/>
              <a:defRPr sz="1200" b="0" i="0" u="none" strike="noStrike" cap="none">
                <a:solidFill>
                  <a:srgbClr val="7F7F7F"/>
                </a:solidFill>
                <a:latin typeface="Arial"/>
                <a:ea typeface="Arial"/>
                <a:cs typeface="Arial"/>
                <a:sym typeface="Arial"/>
              </a:defRPr>
            </a:lvl5pPr>
            <a:lvl6pPr marL="0" marR="0" lvl="5" indent="0" algn="r" rtl="0">
              <a:spcBef>
                <a:spcPts val="0"/>
              </a:spcBef>
              <a:buNone/>
              <a:defRPr sz="1200" b="0" i="0" u="none" strike="noStrike" cap="none">
                <a:solidFill>
                  <a:srgbClr val="7F7F7F"/>
                </a:solidFill>
                <a:latin typeface="Arial"/>
                <a:ea typeface="Arial"/>
                <a:cs typeface="Arial"/>
                <a:sym typeface="Arial"/>
              </a:defRPr>
            </a:lvl6pPr>
            <a:lvl7pPr marL="0" marR="0" lvl="6" indent="0" algn="r" rtl="0">
              <a:spcBef>
                <a:spcPts val="0"/>
              </a:spcBef>
              <a:buNone/>
              <a:defRPr sz="1200" b="0" i="0" u="none" strike="noStrike" cap="none">
                <a:solidFill>
                  <a:srgbClr val="7F7F7F"/>
                </a:solidFill>
                <a:latin typeface="Arial"/>
                <a:ea typeface="Arial"/>
                <a:cs typeface="Arial"/>
                <a:sym typeface="Arial"/>
              </a:defRPr>
            </a:lvl7pPr>
            <a:lvl8pPr marL="0" marR="0" lvl="7" indent="0" algn="r" rtl="0">
              <a:spcBef>
                <a:spcPts val="0"/>
              </a:spcBef>
              <a:buNone/>
              <a:defRPr sz="1200" b="0" i="0" u="none" strike="noStrike" cap="none">
                <a:solidFill>
                  <a:srgbClr val="7F7F7F"/>
                </a:solidFill>
                <a:latin typeface="Arial"/>
                <a:ea typeface="Arial"/>
                <a:cs typeface="Arial"/>
                <a:sym typeface="Arial"/>
              </a:defRPr>
            </a:lvl8pPr>
            <a:lvl9pPr marL="0" marR="0" lvl="8" indent="0" algn="r" rtl="0">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translate.google.co.uk/?sl=auto&amp;tl=ja&amp;text=hello&amp;op=translate" TargetMode="External"/><Relationship Id="rId13" Type="http://schemas.openxmlformats.org/officeDocument/2006/relationships/image" Target="../media/image14.png"/><Relationship Id="rId3" Type="http://schemas.openxmlformats.org/officeDocument/2006/relationships/hyperlink" Target="https://translate.google.co.uk/?sl=auto&amp;tl=fr&amp;text=hello&amp;op=translate" TargetMode="External"/><Relationship Id="rId7" Type="http://schemas.openxmlformats.org/officeDocument/2006/relationships/hyperlink" Target="https://translate.google.co.uk/?sl=auto&amp;tl=es&amp;text=hello&amp;op=translate" TargetMode="External"/><Relationship Id="rId12" Type="http://schemas.openxmlformats.org/officeDocument/2006/relationships/hyperlink" Target="https://translate.google.co.uk/?sl=auto&amp;tl=sw&amp;text=hello&amp;op=translat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translate.google.co.uk/?sl=auto&amp;tl=ko&amp;text=hello&amp;op=translate" TargetMode="External"/><Relationship Id="rId11" Type="http://schemas.openxmlformats.org/officeDocument/2006/relationships/hyperlink" Target="https://translate.google.co.uk/?sl=auto&amp;tl=pt&amp;text=hello&amp;op=translate" TargetMode="External"/><Relationship Id="rId5" Type="http://schemas.openxmlformats.org/officeDocument/2006/relationships/hyperlink" Target="https://translate.google.co.uk/?sl=auto&amp;tl=it&amp;text=hello&amp;op=translate" TargetMode="External"/><Relationship Id="rId10" Type="http://schemas.openxmlformats.org/officeDocument/2006/relationships/hyperlink" Target="https://translate.google.co.uk/?sl=auto&amp;tl=en&amp;text=%20Merhaba&amp;op=translate" TargetMode="External"/><Relationship Id="rId4" Type="http://schemas.openxmlformats.org/officeDocument/2006/relationships/hyperlink" Target="https://translate.google.co.uk/?sl=auto&amp;tl=ar&amp;text=hello&amp;op=translate" TargetMode="External"/><Relationship Id="rId9" Type="http://schemas.openxmlformats.org/officeDocument/2006/relationships/hyperlink" Target="https://translate.google.co.uk/?sl=auto&amp;tl=de&amp;text=hello&amp;op=transla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fqiPsZ4vrGtZ5_-pfpVXny3-3BjUoIVPVdhZmNzfeT4/edi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fqiPsZ4vrGtZ5_-pfpVXny3-3BjUoIVPVdhZmNzfeT4/edi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9.xml"/><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slide" Target="slide16.xml"/><Relationship Id="rId4" Type="http://schemas.openxmlformats.org/officeDocument/2006/relationships/image" Target="../media/image5.png"/><Relationship Id="rId9" Type="http://schemas.openxmlformats.org/officeDocument/2006/relationships/slide" Target="slide13.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5"/>
          <p:cNvSpPr/>
          <p:nvPr/>
        </p:nvSpPr>
        <p:spPr>
          <a:xfrm>
            <a:off x="-1" y="-1"/>
            <a:ext cx="6882715" cy="518983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pic>
        <p:nvPicPr>
          <p:cNvPr id="97" name="Google Shape;97;p15"/>
          <p:cNvPicPr preferRelativeResize="0"/>
          <p:nvPr/>
        </p:nvPicPr>
        <p:blipFill rotWithShape="1">
          <a:blip r:embed="rId3">
            <a:alphaModFix/>
          </a:blip>
          <a:srcRect/>
          <a:stretch/>
        </p:blipFill>
        <p:spPr>
          <a:xfrm>
            <a:off x="3361039" y="2662928"/>
            <a:ext cx="7427611" cy="4930086"/>
          </a:xfrm>
          <a:prstGeom prst="rect">
            <a:avLst/>
          </a:prstGeom>
          <a:noFill/>
          <a:ln>
            <a:noFill/>
          </a:ln>
        </p:spPr>
      </p:pic>
      <p:grpSp>
        <p:nvGrpSpPr>
          <p:cNvPr id="98" name="Google Shape;98;p15"/>
          <p:cNvGrpSpPr/>
          <p:nvPr/>
        </p:nvGrpSpPr>
        <p:grpSpPr>
          <a:xfrm>
            <a:off x="1083733" y="1728306"/>
            <a:ext cx="4773370" cy="3461532"/>
            <a:chOff x="1573173" y="1319077"/>
            <a:chExt cx="4773370" cy="3461532"/>
          </a:xfrm>
        </p:grpSpPr>
        <p:sp>
          <p:nvSpPr>
            <p:cNvPr id="99" name="Google Shape;99;p15"/>
            <p:cNvSpPr/>
            <p:nvPr/>
          </p:nvSpPr>
          <p:spPr>
            <a:xfrm>
              <a:off x="1573174" y="1319079"/>
              <a:ext cx="4773369" cy="34615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00" name="Google Shape;100;p15"/>
            <p:cNvSpPr/>
            <p:nvPr/>
          </p:nvSpPr>
          <p:spPr>
            <a:xfrm>
              <a:off x="2015640" y="1554196"/>
              <a:ext cx="4330800" cy="297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4400" b="1">
                  <a:solidFill>
                    <a:schemeClr val="dk1"/>
                  </a:solidFill>
                </a:rPr>
                <a:t>A Summer of Sport</a:t>
              </a:r>
              <a:endParaRPr/>
            </a:p>
            <a:p>
              <a:pPr marL="0" marR="0" lvl="0" indent="0" algn="l" rtl="0">
                <a:spcBef>
                  <a:spcPts val="900"/>
                </a:spcBef>
                <a:spcAft>
                  <a:spcPts val="0"/>
                </a:spcAft>
                <a:buNone/>
              </a:pPr>
              <a:r>
                <a:rPr lang="fr-FR" sz="2400">
                  <a:solidFill>
                    <a:schemeClr val="dk1"/>
                  </a:solidFill>
                </a:rPr>
                <a:t>A selection of </a:t>
              </a:r>
              <a:r>
                <a:rPr lang="fr-FR" sz="2400" b="0" i="0" u="none" strike="noStrike" cap="none">
                  <a:solidFill>
                    <a:schemeClr val="dk1"/>
                  </a:solidFill>
                  <a:latin typeface="Arial"/>
                  <a:ea typeface="Arial"/>
                  <a:cs typeface="Arial"/>
                  <a:sym typeface="Arial"/>
                </a:rPr>
                <a:t>language activities to</a:t>
              </a:r>
              <a:r>
                <a:rPr lang="fr-FR" sz="2400">
                  <a:solidFill>
                    <a:schemeClr val="dk1"/>
                  </a:solidFill>
                </a:rPr>
                <a:t> </a:t>
              </a:r>
              <a:r>
                <a:rPr lang="fr-FR" sz="2400" b="0" i="0" u="none" strike="noStrike" cap="none">
                  <a:solidFill>
                    <a:schemeClr val="dk1"/>
                  </a:solidFill>
                  <a:latin typeface="Arial"/>
                  <a:ea typeface="Arial"/>
                  <a:cs typeface="Arial"/>
                  <a:sym typeface="Arial"/>
                </a:rPr>
                <a:t>celebrate </a:t>
              </a:r>
              <a:r>
                <a:rPr lang="fr-FR" sz="2400">
                  <a:solidFill>
                    <a:schemeClr val="dk1"/>
                  </a:solidFill>
                </a:rPr>
                <a:t>a summer of sport</a:t>
              </a:r>
              <a:endParaRPr/>
            </a:p>
          </p:txBody>
        </p:sp>
        <p:cxnSp>
          <p:nvCxnSpPr>
            <p:cNvPr id="101" name="Google Shape;101;p15"/>
            <p:cNvCxnSpPr/>
            <p:nvPr/>
          </p:nvCxnSpPr>
          <p:spPr>
            <a:xfrm>
              <a:off x="1573173" y="1319077"/>
              <a:ext cx="0" cy="3461530"/>
            </a:xfrm>
            <a:prstGeom prst="straightConnector1">
              <a:avLst/>
            </a:prstGeom>
            <a:noFill/>
            <a:ln w="50800" cap="flat" cmpd="sng">
              <a:solidFill>
                <a:srgbClr val="595959"/>
              </a:solidFill>
              <a:prstDash val="solid"/>
              <a:miter lim="800000"/>
              <a:headEnd type="none" w="sm" len="sm"/>
              <a:tailEnd type="none" w="sm" len="sm"/>
            </a:ln>
          </p:spPr>
        </p:cxnSp>
      </p:grpSp>
      <p:sp>
        <p:nvSpPr>
          <p:cNvPr id="102" name="Google Shape;102;p15"/>
          <p:cNvSpPr txBox="1"/>
          <p:nvPr/>
        </p:nvSpPr>
        <p:spPr>
          <a:xfrm>
            <a:off x="0" y="7341785"/>
            <a:ext cx="21675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800"/>
              <a:buFont typeface="Arial"/>
              <a:buNone/>
            </a:pPr>
            <a:r>
              <a:rPr lang="fr-FR" sz="800">
                <a:solidFill>
                  <a:srgbClr val="595959"/>
                </a:solidFill>
              </a:rPr>
              <a:t>UNTITLED TEXT</a:t>
            </a:r>
            <a:endParaRPr/>
          </a:p>
        </p:txBody>
      </p:sp>
      <p:pic>
        <p:nvPicPr>
          <p:cNvPr id="103" name="Google Shape;103;p15"/>
          <p:cNvPicPr preferRelativeResize="0"/>
          <p:nvPr/>
        </p:nvPicPr>
        <p:blipFill rotWithShape="1">
          <a:blip r:embed="rId4">
            <a:alphaModFix/>
          </a:blip>
          <a:srcRect/>
          <a:stretch/>
        </p:blipFill>
        <p:spPr>
          <a:xfrm>
            <a:off x="7174693" y="85799"/>
            <a:ext cx="3383691" cy="15322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4"/>
          <p:cNvSpPr txBox="1"/>
          <p:nvPr/>
        </p:nvSpPr>
        <p:spPr>
          <a:xfrm>
            <a:off x="849545" y="763160"/>
            <a:ext cx="7886700" cy="43094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4.</a:t>
            </a:r>
            <a:r>
              <a:rPr lang="fr-FR" sz="3600" b="1">
                <a:solidFill>
                  <a:srgbClr val="000000"/>
                </a:solidFill>
                <a:latin typeface="Arial"/>
                <a:ea typeface="Arial"/>
                <a:cs typeface="Arial"/>
                <a:sym typeface="Arial"/>
              </a:rPr>
              <a:t> </a:t>
            </a:r>
            <a:r>
              <a:rPr lang="fr-FR" sz="3600" b="0">
                <a:solidFill>
                  <a:srgbClr val="000000"/>
                </a:solidFill>
                <a:latin typeface="Arial"/>
                <a:ea typeface="Arial"/>
                <a:cs typeface="Arial"/>
                <a:sym typeface="Arial"/>
              </a:rPr>
              <a:t>Say hello!</a:t>
            </a:r>
            <a:endParaRPr/>
          </a:p>
        </p:txBody>
      </p:sp>
      <p:sp>
        <p:nvSpPr>
          <p:cNvPr id="267" name="Google Shape;267;p24"/>
          <p:cNvSpPr/>
          <p:nvPr/>
        </p:nvSpPr>
        <p:spPr>
          <a:xfrm>
            <a:off x="539999" y="1502046"/>
            <a:ext cx="6992955" cy="2769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Click on the links to practise your pronunciation of each greeting.</a:t>
            </a:r>
            <a:endParaRPr sz="1800">
              <a:solidFill>
                <a:schemeClr val="dk1"/>
              </a:solidFill>
              <a:latin typeface="Arial"/>
              <a:ea typeface="Arial"/>
              <a:cs typeface="Arial"/>
              <a:sym typeface="Arial"/>
            </a:endParaRPr>
          </a:p>
        </p:txBody>
      </p:sp>
      <p:graphicFrame>
        <p:nvGraphicFramePr>
          <p:cNvPr id="268" name="Google Shape;268;p24"/>
          <p:cNvGraphicFramePr/>
          <p:nvPr/>
        </p:nvGraphicFramePr>
        <p:xfrm>
          <a:off x="540000" y="2277569"/>
          <a:ext cx="5278075" cy="4079350"/>
        </p:xfrm>
        <a:graphic>
          <a:graphicData uri="http://schemas.openxmlformats.org/drawingml/2006/table">
            <a:tbl>
              <a:tblPr firstRow="1" bandRow="1">
                <a:noFill/>
                <a:tableStyleId>{093AD218-92F7-4EAA-B9D1-B2B878B7AB1E}</a:tableStyleId>
              </a:tblPr>
              <a:tblGrid>
                <a:gridCol w="2601950">
                  <a:extLst>
                    <a:ext uri="{9D8B030D-6E8A-4147-A177-3AD203B41FA5}">
                      <a16:colId xmlns:a16="http://schemas.microsoft.com/office/drawing/2014/main" val="20000"/>
                    </a:ext>
                  </a:extLst>
                </a:gridCol>
                <a:gridCol w="26761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fr-FR" sz="1600" b="0"/>
                        <a:t>Hello translations</a:t>
                      </a:r>
                      <a:endParaRPr/>
                    </a:p>
                  </a:txBody>
                  <a:tcPr marL="163450" marR="163450" marT="45725" marB="45725" anchor="ctr">
                    <a:solidFill>
                      <a:schemeClr val="dk1"/>
                    </a:solidFill>
                  </a:tcPr>
                </a:tc>
                <a:tc>
                  <a:txBody>
                    <a:bodyPr/>
                    <a:lstStyle/>
                    <a:p>
                      <a:pPr marL="0" marR="0" lvl="0" indent="0" algn="l" rtl="0">
                        <a:spcBef>
                          <a:spcPts val="0"/>
                        </a:spcBef>
                        <a:spcAft>
                          <a:spcPts val="0"/>
                        </a:spcAft>
                        <a:buNone/>
                      </a:pPr>
                      <a:r>
                        <a:rPr lang="fr-FR" sz="1600" b="0"/>
                        <a:t>Language</a:t>
                      </a:r>
                      <a:endParaRPr/>
                    </a:p>
                  </a:txBody>
                  <a:tcPr marL="163450" marR="163450" marT="45725" marB="45725" anchor="ctr">
                    <a:solidFill>
                      <a:schemeClr val="dk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600"/>
                        <a:buFont typeface="Arial"/>
                        <a:buNone/>
                      </a:pPr>
                      <a:r>
                        <a:rPr lang="fr-FR" sz="1600"/>
                        <a:t>1.   </a:t>
                      </a:r>
                      <a:r>
                        <a:rPr lang="fr-FR" sz="1600" u="sng">
                          <a:solidFill>
                            <a:srgbClr val="595959"/>
                          </a:solidFill>
                          <a:hlinkClick r:id="rId3">
                            <a:extLst>
                              <a:ext uri="{A12FA001-AC4F-418D-AE19-62706E023703}">
                                <ahyp:hlinkClr xmlns:ahyp="http://schemas.microsoft.com/office/drawing/2018/hyperlinkcolor" val="tx"/>
                              </a:ext>
                            </a:extLst>
                          </a:hlinkClick>
                        </a:rPr>
                        <a:t>Bonjour</a:t>
                      </a:r>
                      <a:endParaRPr sz="1350">
                        <a:solidFill>
                          <a:srgbClr val="595959"/>
                        </a:solidFill>
                      </a:endParaRPr>
                    </a:p>
                  </a:txBody>
                  <a:tcPr marL="163450" marR="91450" marT="45725" marB="45725">
                    <a:solidFill>
                      <a:srgbClr val="FFD576"/>
                    </a:solidFill>
                  </a:tcPr>
                </a:tc>
                <a:tc>
                  <a:txBody>
                    <a:bodyPr/>
                    <a:lstStyle/>
                    <a:p>
                      <a:pPr marL="0" marR="0" lvl="0" indent="0" algn="l" rtl="0">
                        <a:spcBef>
                          <a:spcPts val="0"/>
                        </a:spcBef>
                        <a:spcAft>
                          <a:spcPts val="0"/>
                        </a:spcAft>
                        <a:buNone/>
                      </a:pPr>
                      <a:r>
                        <a:rPr lang="fr-FR" sz="1600"/>
                        <a:t>French</a:t>
                      </a:r>
                      <a:endParaRPr/>
                    </a:p>
                  </a:txBody>
                  <a:tcPr marL="163450" marR="91450" marT="45725" marB="45725">
                    <a:solidFill>
                      <a:srgbClr val="FFD576"/>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chemeClr val="dk1"/>
                        </a:buClr>
                        <a:buSzPts val="1600"/>
                        <a:buFont typeface="Arial"/>
                        <a:buNone/>
                      </a:pPr>
                      <a:r>
                        <a:rPr lang="fr-FR" sz="1600">
                          <a:latin typeface="Arial"/>
                          <a:ea typeface="Arial"/>
                          <a:cs typeface="Arial"/>
                          <a:sym typeface="Arial"/>
                        </a:rPr>
                        <a:t>2.   </a:t>
                      </a:r>
                      <a:r>
                        <a:rPr lang="fr-FR" sz="1600" b="0" i="1" u="sng" strike="noStrike">
                          <a:solidFill>
                            <a:srgbClr val="595959"/>
                          </a:solidFill>
                          <a:latin typeface="Arial"/>
                          <a:ea typeface="Arial"/>
                          <a:cs typeface="Arial"/>
                          <a:sym typeface="Arial"/>
                        </a:rPr>
                        <a:t>أهل</a:t>
                      </a:r>
                      <a:r>
                        <a:rPr lang="fr-FR" sz="1600" b="0" i="1" u="sng" strike="noStrike">
                          <a:solidFill>
                            <a:srgbClr val="595959"/>
                          </a:solidFill>
                          <a:latin typeface="Arial"/>
                          <a:ea typeface="Arial"/>
                          <a:cs typeface="Arial"/>
                          <a:sym typeface="Arial"/>
                          <a:hlinkClick r:id="rId4">
                            <a:extLst>
                              <a:ext uri="{A12FA001-AC4F-418D-AE19-62706E023703}">
                                <ahyp:hlinkClr xmlns:ahyp="http://schemas.microsoft.com/office/drawing/2018/hyperlinkcolor" val="tx"/>
                              </a:ext>
                            </a:extLst>
                          </a:hlinkClick>
                        </a:rPr>
                        <a:t>ا</a:t>
                      </a:r>
                      <a:endParaRPr sz="1600" u="sng">
                        <a:solidFill>
                          <a:srgbClr val="595959"/>
                        </a:solidFill>
                      </a:endParaRPr>
                    </a:p>
                  </a:txBody>
                  <a:tcPr marL="163450" marR="91450" marT="45725" marB="45725">
                    <a:solidFill>
                      <a:srgbClr val="FEF1D1"/>
                    </a:solidFill>
                  </a:tcPr>
                </a:tc>
                <a:tc>
                  <a:txBody>
                    <a:bodyPr/>
                    <a:lstStyle/>
                    <a:p>
                      <a:pPr marL="0" marR="0" lvl="0" indent="0" algn="l" rtl="0">
                        <a:spcBef>
                          <a:spcPts val="0"/>
                        </a:spcBef>
                        <a:spcAft>
                          <a:spcPts val="0"/>
                        </a:spcAft>
                        <a:buClr>
                          <a:schemeClr val="dk1"/>
                        </a:buClr>
                        <a:buSzPts val="1600"/>
                        <a:buFont typeface="Arial"/>
                        <a:buNone/>
                      </a:pPr>
                      <a:r>
                        <a:rPr lang="fr-FR" sz="1600"/>
                        <a:t>Arabic</a:t>
                      </a:r>
                      <a:endParaRPr/>
                    </a:p>
                  </a:txBody>
                  <a:tcPr marL="163450" marR="91450" marT="45725" marB="45725">
                    <a:solidFill>
                      <a:srgbClr val="FEF1D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chemeClr val="dk1"/>
                        </a:buClr>
                        <a:buSzPts val="1600"/>
                        <a:buFont typeface="Arial"/>
                        <a:buNone/>
                      </a:pPr>
                      <a:r>
                        <a:rPr lang="fr-FR" sz="1600"/>
                        <a:t>3.   </a:t>
                      </a:r>
                      <a:r>
                        <a:rPr lang="fr-FR" sz="1600" u="sng">
                          <a:solidFill>
                            <a:srgbClr val="595959"/>
                          </a:solidFill>
                          <a:hlinkClick r:id="rId5">
                            <a:extLst>
                              <a:ext uri="{A12FA001-AC4F-418D-AE19-62706E023703}">
                                <ahyp:hlinkClr xmlns:ahyp="http://schemas.microsoft.com/office/drawing/2018/hyperlinkcolor" val="tx"/>
                              </a:ext>
                            </a:extLst>
                          </a:hlinkClick>
                        </a:rPr>
                        <a:t>Ciao</a:t>
                      </a:r>
                      <a:endParaRPr sz="1350">
                        <a:solidFill>
                          <a:srgbClr val="595959"/>
                        </a:solidFill>
                      </a:endParaRPr>
                    </a:p>
                  </a:txBody>
                  <a:tcPr marL="163450" marR="91450" marT="45725" marB="45725">
                    <a:solidFill>
                      <a:srgbClr val="FFD576"/>
                    </a:solidFill>
                  </a:tcPr>
                </a:tc>
                <a:tc>
                  <a:txBody>
                    <a:bodyPr/>
                    <a:lstStyle/>
                    <a:p>
                      <a:pPr marL="0" marR="0" lvl="0" indent="0" algn="l" rtl="0">
                        <a:spcBef>
                          <a:spcPts val="0"/>
                        </a:spcBef>
                        <a:spcAft>
                          <a:spcPts val="0"/>
                        </a:spcAft>
                        <a:buClr>
                          <a:schemeClr val="dk1"/>
                        </a:buClr>
                        <a:buSzPts val="1600"/>
                        <a:buFont typeface="Arial"/>
                        <a:buNone/>
                      </a:pPr>
                      <a:r>
                        <a:rPr lang="fr-FR" sz="1600"/>
                        <a:t>Italian</a:t>
                      </a:r>
                      <a:endParaRPr/>
                    </a:p>
                  </a:txBody>
                  <a:tcPr marL="163450" marR="91450" marT="45725" marB="45725">
                    <a:solidFill>
                      <a:srgbClr val="FFD576"/>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Clr>
                          <a:schemeClr val="dk1"/>
                        </a:buClr>
                        <a:buSzPts val="1600"/>
                        <a:buFont typeface="Arial"/>
                        <a:buNone/>
                      </a:pPr>
                      <a:r>
                        <a:rPr lang="fr-FR" sz="1600"/>
                        <a:t>4.   </a:t>
                      </a:r>
                      <a:r>
                        <a:rPr lang="fr-FR" sz="1600" b="0" i="0" u="sng" strike="noStrike">
                          <a:solidFill>
                            <a:srgbClr val="595959"/>
                          </a:solidFill>
                          <a:latin typeface="Arial"/>
                          <a:ea typeface="Arial"/>
                          <a:cs typeface="Arial"/>
                          <a:sym typeface="Arial"/>
                          <a:hlinkClick r:id="rId6">
                            <a:extLst>
                              <a:ext uri="{A12FA001-AC4F-418D-AE19-62706E023703}">
                                <ahyp:hlinkClr xmlns:ahyp="http://schemas.microsoft.com/office/drawing/2018/hyperlinkcolor" val="tx"/>
                              </a:ext>
                            </a:extLst>
                          </a:hlinkClick>
                        </a:rPr>
                        <a:t>안녕하세요</a:t>
                      </a:r>
                      <a:endParaRPr sz="1600" b="0" i="0" u="none" strike="noStrike">
                        <a:solidFill>
                          <a:srgbClr val="595959"/>
                        </a:solidFill>
                        <a:latin typeface="Arial"/>
                        <a:ea typeface="Arial"/>
                        <a:cs typeface="Arial"/>
                        <a:sym typeface="Arial"/>
                      </a:endParaRPr>
                    </a:p>
                  </a:txBody>
                  <a:tcPr marL="163450" marR="91450" marT="45725" marB="45725">
                    <a:solidFill>
                      <a:srgbClr val="FEF1D1"/>
                    </a:solidFill>
                  </a:tcPr>
                </a:tc>
                <a:tc>
                  <a:txBody>
                    <a:bodyPr/>
                    <a:lstStyle/>
                    <a:p>
                      <a:pPr marL="0" marR="0" lvl="0" indent="0" algn="l" rtl="0">
                        <a:spcBef>
                          <a:spcPts val="0"/>
                        </a:spcBef>
                        <a:spcAft>
                          <a:spcPts val="0"/>
                        </a:spcAft>
                        <a:buClr>
                          <a:schemeClr val="dk1"/>
                        </a:buClr>
                        <a:buSzPts val="1600"/>
                        <a:buFont typeface="Arial"/>
                        <a:buNone/>
                      </a:pPr>
                      <a:r>
                        <a:rPr lang="fr-FR" sz="1600"/>
                        <a:t>Korean</a:t>
                      </a:r>
                      <a:endParaRPr/>
                    </a:p>
                  </a:txBody>
                  <a:tcPr marL="163450" marR="91450" marT="45725" marB="45725">
                    <a:solidFill>
                      <a:srgbClr val="FEF1D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Clr>
                          <a:schemeClr val="dk1"/>
                        </a:buClr>
                        <a:buSzPts val="1600"/>
                        <a:buFont typeface="Arial"/>
                        <a:buNone/>
                      </a:pPr>
                      <a:r>
                        <a:rPr lang="fr-FR" sz="1600"/>
                        <a:t>5.   </a:t>
                      </a:r>
                      <a:r>
                        <a:rPr lang="fr-FR" sz="1600" u="sng">
                          <a:solidFill>
                            <a:srgbClr val="595959"/>
                          </a:solidFill>
                          <a:hlinkClick r:id="rId7">
                            <a:extLst>
                              <a:ext uri="{A12FA001-AC4F-418D-AE19-62706E023703}">
                                <ahyp:hlinkClr xmlns:ahyp="http://schemas.microsoft.com/office/drawing/2018/hyperlinkcolor" val="tx"/>
                              </a:ext>
                            </a:extLst>
                          </a:hlinkClick>
                        </a:rPr>
                        <a:t>Hola</a:t>
                      </a:r>
                      <a:endParaRPr sz="1350">
                        <a:solidFill>
                          <a:srgbClr val="595959"/>
                        </a:solidFill>
                      </a:endParaRPr>
                    </a:p>
                  </a:txBody>
                  <a:tcPr marL="163450" marR="91450" marT="45725" marB="45725">
                    <a:solidFill>
                      <a:srgbClr val="FFD576"/>
                    </a:solidFill>
                  </a:tcPr>
                </a:tc>
                <a:tc>
                  <a:txBody>
                    <a:bodyPr/>
                    <a:lstStyle/>
                    <a:p>
                      <a:pPr marL="0" marR="0" lvl="0" indent="0" algn="l" rtl="0">
                        <a:spcBef>
                          <a:spcPts val="0"/>
                        </a:spcBef>
                        <a:spcAft>
                          <a:spcPts val="0"/>
                        </a:spcAft>
                        <a:buClr>
                          <a:schemeClr val="dk1"/>
                        </a:buClr>
                        <a:buSzPts val="1600"/>
                        <a:buFont typeface="Arial"/>
                        <a:buNone/>
                      </a:pPr>
                      <a:r>
                        <a:rPr lang="fr-FR" sz="1600"/>
                        <a:t>Spanish</a:t>
                      </a:r>
                      <a:endParaRPr/>
                    </a:p>
                  </a:txBody>
                  <a:tcPr marL="163450" marR="91450" marT="45725" marB="45725">
                    <a:solidFill>
                      <a:srgbClr val="FFD576"/>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Clr>
                          <a:schemeClr val="dk1"/>
                        </a:buClr>
                        <a:buSzPts val="1600"/>
                        <a:buFont typeface="Arial"/>
                        <a:buNone/>
                      </a:pPr>
                      <a:r>
                        <a:rPr lang="fr-FR" sz="1600"/>
                        <a:t>6.   </a:t>
                      </a:r>
                      <a:r>
                        <a:rPr lang="fr-FR" sz="1600" b="0" i="0" u="sng" strike="noStrike">
                          <a:solidFill>
                            <a:srgbClr val="595959"/>
                          </a:solidFill>
                          <a:latin typeface="Consolas"/>
                          <a:ea typeface="Consolas"/>
                          <a:cs typeface="Consolas"/>
                          <a:sym typeface="Consolas"/>
                          <a:hlinkClick r:id="rId8">
                            <a:extLst>
                              <a:ext uri="{A12FA001-AC4F-418D-AE19-62706E023703}">
                                <ahyp:hlinkClr xmlns:ahyp="http://schemas.microsoft.com/office/drawing/2018/hyperlinkcolor" val="tx"/>
                              </a:ext>
                            </a:extLst>
                          </a:hlinkClick>
                        </a:rPr>
                        <a:t>こんにちは</a:t>
                      </a:r>
                      <a:endParaRPr sz="1600">
                        <a:solidFill>
                          <a:srgbClr val="595959"/>
                        </a:solidFill>
                      </a:endParaRPr>
                    </a:p>
                  </a:txBody>
                  <a:tcPr marL="163450" marR="91450" marT="45725" marB="45725">
                    <a:solidFill>
                      <a:srgbClr val="FEF1D1"/>
                    </a:solidFill>
                  </a:tcPr>
                </a:tc>
                <a:tc>
                  <a:txBody>
                    <a:bodyPr/>
                    <a:lstStyle/>
                    <a:p>
                      <a:pPr marL="0" marR="0" lvl="0" indent="0" algn="l" rtl="0">
                        <a:spcBef>
                          <a:spcPts val="0"/>
                        </a:spcBef>
                        <a:spcAft>
                          <a:spcPts val="0"/>
                        </a:spcAft>
                        <a:buClr>
                          <a:schemeClr val="dk1"/>
                        </a:buClr>
                        <a:buSzPts val="1600"/>
                        <a:buFont typeface="Arial"/>
                        <a:buNone/>
                      </a:pPr>
                      <a:r>
                        <a:rPr lang="fr-FR" sz="1600"/>
                        <a:t>Japanese</a:t>
                      </a:r>
                      <a:endParaRPr/>
                    </a:p>
                  </a:txBody>
                  <a:tcPr marL="163450" marR="91450" marT="45725" marB="45725">
                    <a:solidFill>
                      <a:srgbClr val="FEF1D1"/>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Clr>
                          <a:schemeClr val="dk1"/>
                        </a:buClr>
                        <a:buSzPts val="1600"/>
                        <a:buFont typeface="Arial"/>
                        <a:buNone/>
                      </a:pPr>
                      <a:r>
                        <a:rPr lang="fr-FR" sz="1600"/>
                        <a:t>7.   </a:t>
                      </a:r>
                      <a:r>
                        <a:rPr lang="fr-FR" sz="1600" u="sng">
                          <a:solidFill>
                            <a:srgbClr val="595959"/>
                          </a:solidFill>
                          <a:hlinkClick r:id="rId9">
                            <a:extLst>
                              <a:ext uri="{A12FA001-AC4F-418D-AE19-62706E023703}">
                                <ahyp:hlinkClr xmlns:ahyp="http://schemas.microsoft.com/office/drawing/2018/hyperlinkcolor" val="tx"/>
                              </a:ext>
                            </a:extLst>
                          </a:hlinkClick>
                        </a:rPr>
                        <a:t>Hallo</a:t>
                      </a:r>
                      <a:endParaRPr sz="1350">
                        <a:solidFill>
                          <a:srgbClr val="595959"/>
                        </a:solidFill>
                      </a:endParaRPr>
                    </a:p>
                  </a:txBody>
                  <a:tcPr marL="163450" marR="91450" marT="45725" marB="45725">
                    <a:solidFill>
                      <a:srgbClr val="FFD576"/>
                    </a:solidFill>
                  </a:tcPr>
                </a:tc>
                <a:tc>
                  <a:txBody>
                    <a:bodyPr/>
                    <a:lstStyle/>
                    <a:p>
                      <a:pPr marL="0" marR="0" lvl="0" indent="0" algn="l" rtl="0">
                        <a:spcBef>
                          <a:spcPts val="0"/>
                        </a:spcBef>
                        <a:spcAft>
                          <a:spcPts val="0"/>
                        </a:spcAft>
                        <a:buClr>
                          <a:schemeClr val="dk1"/>
                        </a:buClr>
                        <a:buSzPts val="1600"/>
                        <a:buFont typeface="Arial"/>
                        <a:buNone/>
                      </a:pPr>
                      <a:r>
                        <a:rPr lang="fr-FR" sz="1600"/>
                        <a:t>German</a:t>
                      </a:r>
                      <a:endParaRPr/>
                    </a:p>
                  </a:txBody>
                  <a:tcPr marL="163450" marR="91450" marT="45725" marB="45725">
                    <a:solidFill>
                      <a:srgbClr val="FFD576"/>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Clr>
                          <a:schemeClr val="dk1"/>
                        </a:buClr>
                        <a:buSzPts val="1600"/>
                        <a:buFont typeface="Arial"/>
                        <a:buNone/>
                      </a:pPr>
                      <a:r>
                        <a:rPr lang="fr-FR" sz="1600"/>
                        <a:t>8.  </a:t>
                      </a:r>
                      <a:r>
                        <a:rPr lang="fr-FR" sz="1600" u="sng">
                          <a:solidFill>
                            <a:srgbClr val="595959"/>
                          </a:solidFill>
                          <a:hlinkClick r:id="rId10">
                            <a:extLst>
                              <a:ext uri="{A12FA001-AC4F-418D-AE19-62706E023703}">
                                <ahyp:hlinkClr xmlns:ahyp="http://schemas.microsoft.com/office/drawing/2018/hyperlinkcolor" val="tx"/>
                              </a:ext>
                            </a:extLst>
                          </a:hlinkClick>
                        </a:rPr>
                        <a:t> Merhaba</a:t>
                      </a:r>
                      <a:endParaRPr sz="1600">
                        <a:solidFill>
                          <a:srgbClr val="595959"/>
                        </a:solidFill>
                      </a:endParaRPr>
                    </a:p>
                  </a:txBody>
                  <a:tcPr marL="163450" marR="91450" marT="45725" marB="45725">
                    <a:solidFill>
                      <a:srgbClr val="FEF1D1"/>
                    </a:solidFill>
                  </a:tcPr>
                </a:tc>
                <a:tc>
                  <a:txBody>
                    <a:bodyPr/>
                    <a:lstStyle/>
                    <a:p>
                      <a:pPr marL="0" marR="0" lvl="0" indent="0" algn="l" rtl="0">
                        <a:spcBef>
                          <a:spcPts val="0"/>
                        </a:spcBef>
                        <a:spcAft>
                          <a:spcPts val="0"/>
                        </a:spcAft>
                        <a:buClr>
                          <a:schemeClr val="dk1"/>
                        </a:buClr>
                        <a:buSzPts val="1600"/>
                        <a:buFont typeface="Arial"/>
                        <a:buNone/>
                      </a:pPr>
                      <a:r>
                        <a:rPr lang="fr-FR" sz="1600"/>
                        <a:t>Turkish</a:t>
                      </a:r>
                      <a:endParaRPr/>
                    </a:p>
                  </a:txBody>
                  <a:tcPr marL="163450" marR="91450" marT="45725" marB="45725">
                    <a:solidFill>
                      <a:srgbClr val="FEF1D1"/>
                    </a:solidFill>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Clr>
                          <a:schemeClr val="dk1"/>
                        </a:buClr>
                        <a:buSzPts val="1600"/>
                        <a:buFont typeface="Arial"/>
                        <a:buNone/>
                      </a:pPr>
                      <a:r>
                        <a:rPr lang="fr-FR" sz="1600"/>
                        <a:t>9.   </a:t>
                      </a:r>
                      <a:r>
                        <a:rPr lang="fr-FR" sz="1600" u="sng">
                          <a:solidFill>
                            <a:srgbClr val="595959"/>
                          </a:solidFill>
                          <a:hlinkClick r:id="rId11">
                            <a:extLst>
                              <a:ext uri="{A12FA001-AC4F-418D-AE19-62706E023703}">
                                <ahyp:hlinkClr xmlns:ahyp="http://schemas.microsoft.com/office/drawing/2018/hyperlinkcolor" val="tx"/>
                              </a:ext>
                            </a:extLst>
                          </a:hlinkClick>
                        </a:rPr>
                        <a:t>O</a:t>
                      </a:r>
                      <a:r>
                        <a:rPr lang="fr-FR" sz="1600" b="0" i="0" u="sng" strike="noStrike">
                          <a:solidFill>
                            <a:srgbClr val="595959"/>
                          </a:solidFill>
                          <a:latin typeface="Arial"/>
                          <a:ea typeface="Arial"/>
                          <a:cs typeface="Arial"/>
                          <a:sym typeface="Arial"/>
                          <a:hlinkClick r:id="rId11">
                            <a:extLst>
                              <a:ext uri="{A12FA001-AC4F-418D-AE19-62706E023703}">
                                <ahyp:hlinkClr xmlns:ahyp="http://schemas.microsoft.com/office/drawing/2018/hyperlinkcolor" val="tx"/>
                              </a:ext>
                            </a:extLst>
                          </a:hlinkClick>
                        </a:rPr>
                        <a:t>lá</a:t>
                      </a:r>
                      <a:endParaRPr sz="1600">
                        <a:solidFill>
                          <a:srgbClr val="595959"/>
                        </a:solidFill>
                        <a:latin typeface="Arial"/>
                        <a:ea typeface="Arial"/>
                        <a:cs typeface="Arial"/>
                        <a:sym typeface="Arial"/>
                      </a:endParaRPr>
                    </a:p>
                  </a:txBody>
                  <a:tcPr marL="163450" marR="91450" marT="45725" marB="45725">
                    <a:solidFill>
                      <a:srgbClr val="FFD576"/>
                    </a:solidFill>
                  </a:tcPr>
                </a:tc>
                <a:tc>
                  <a:txBody>
                    <a:bodyPr/>
                    <a:lstStyle/>
                    <a:p>
                      <a:pPr marL="0" marR="0" lvl="0" indent="0" algn="l" rtl="0">
                        <a:spcBef>
                          <a:spcPts val="0"/>
                        </a:spcBef>
                        <a:spcAft>
                          <a:spcPts val="0"/>
                        </a:spcAft>
                        <a:buClr>
                          <a:schemeClr val="dk1"/>
                        </a:buClr>
                        <a:buSzPts val="1600"/>
                        <a:buFont typeface="Arial"/>
                        <a:buNone/>
                      </a:pPr>
                      <a:r>
                        <a:rPr lang="fr-FR" sz="1600"/>
                        <a:t>Portuguese</a:t>
                      </a:r>
                      <a:endParaRPr/>
                    </a:p>
                  </a:txBody>
                  <a:tcPr marL="163450" marR="91450" marT="45725" marB="45725">
                    <a:solidFill>
                      <a:srgbClr val="FFD576"/>
                    </a:solidFill>
                  </a:tcPr>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Clr>
                          <a:schemeClr val="dk1"/>
                        </a:buClr>
                        <a:buSzPts val="1600"/>
                        <a:buFont typeface="Arial"/>
                        <a:buNone/>
                      </a:pPr>
                      <a:r>
                        <a:rPr lang="fr-FR" sz="1600"/>
                        <a:t>10. </a:t>
                      </a:r>
                      <a:r>
                        <a:rPr lang="fr-FR" sz="1600" u="sng">
                          <a:solidFill>
                            <a:srgbClr val="595959"/>
                          </a:solidFill>
                          <a:hlinkClick r:id="rId12">
                            <a:extLst>
                              <a:ext uri="{A12FA001-AC4F-418D-AE19-62706E023703}">
                                <ahyp:hlinkClr xmlns:ahyp="http://schemas.microsoft.com/office/drawing/2018/hyperlinkcolor" val="tx"/>
                              </a:ext>
                            </a:extLst>
                          </a:hlinkClick>
                        </a:rPr>
                        <a:t>Habari</a:t>
                      </a:r>
                      <a:endParaRPr sz="1600" b="0" i="0" u="none" strike="noStrike">
                        <a:solidFill>
                          <a:srgbClr val="595959"/>
                        </a:solidFill>
                        <a:latin typeface="Consolas"/>
                        <a:ea typeface="Consolas"/>
                        <a:cs typeface="Consolas"/>
                        <a:sym typeface="Consolas"/>
                      </a:endParaRPr>
                    </a:p>
                  </a:txBody>
                  <a:tcPr marL="163450" marR="91450" marT="45725" marB="45725">
                    <a:solidFill>
                      <a:srgbClr val="FEF1D1"/>
                    </a:solidFill>
                  </a:tcPr>
                </a:tc>
                <a:tc>
                  <a:txBody>
                    <a:bodyPr/>
                    <a:lstStyle/>
                    <a:p>
                      <a:pPr marL="0" marR="0" lvl="0" indent="0" algn="l" rtl="0">
                        <a:spcBef>
                          <a:spcPts val="0"/>
                        </a:spcBef>
                        <a:spcAft>
                          <a:spcPts val="0"/>
                        </a:spcAft>
                        <a:buClr>
                          <a:schemeClr val="dk1"/>
                        </a:buClr>
                        <a:buSzPts val="1600"/>
                        <a:buFont typeface="Arial"/>
                        <a:buNone/>
                      </a:pPr>
                      <a:r>
                        <a:rPr lang="fr-FR" sz="1600"/>
                        <a:t>Swahili</a:t>
                      </a:r>
                      <a:endParaRPr/>
                    </a:p>
                  </a:txBody>
                  <a:tcPr marL="163450" marR="91450" marT="45725" marB="45725">
                    <a:solidFill>
                      <a:srgbClr val="FEF1D1"/>
                    </a:solidFill>
                  </a:tcPr>
                </a:tc>
                <a:extLst>
                  <a:ext uri="{0D108BD9-81ED-4DB2-BD59-A6C34878D82A}">
                    <a16:rowId xmlns:a16="http://schemas.microsoft.com/office/drawing/2014/main" val="10010"/>
                  </a:ext>
                </a:extLst>
              </a:tr>
            </a:tbl>
          </a:graphicData>
        </a:graphic>
      </p:graphicFrame>
      <p:pic>
        <p:nvPicPr>
          <p:cNvPr id="269" name="Google Shape;269;p24"/>
          <p:cNvPicPr preferRelativeResize="0"/>
          <p:nvPr/>
        </p:nvPicPr>
        <p:blipFill rotWithShape="1">
          <a:blip r:embed="rId13"/>
          <a:srcRect/>
          <a:stretch/>
        </p:blipFill>
        <p:spPr>
          <a:xfrm>
            <a:off x="7532955" y="-106687"/>
            <a:ext cx="1577169" cy="1568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txBox="1"/>
          <p:nvPr/>
        </p:nvSpPr>
        <p:spPr>
          <a:xfrm>
            <a:off x="849545" y="763160"/>
            <a:ext cx="7886700" cy="430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5. Welcome! What’s your story?</a:t>
            </a:r>
            <a:endParaRPr/>
          </a:p>
        </p:txBody>
      </p:sp>
      <p:sp>
        <p:nvSpPr>
          <p:cNvPr id="276" name="Google Shape;276;p25"/>
          <p:cNvSpPr/>
          <p:nvPr/>
        </p:nvSpPr>
        <p:spPr>
          <a:xfrm>
            <a:off x="627525" y="1654527"/>
            <a:ext cx="6515100" cy="2199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fr-FR" sz="1800">
                <a:solidFill>
                  <a:schemeClr val="dk1"/>
                </a:solidFill>
              </a:rPr>
              <a:t>In a chosen language, students can create their own sports story, explaining who they are, what part of the world they are from, what sport they are competing in, what they are most excited about and what they hope to see while they are in Paris.</a:t>
            </a: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fr-FR" sz="1800">
                <a:solidFill>
                  <a:schemeClr val="dk1"/>
                </a:solidFill>
              </a:rPr>
              <a:t>Use this interaction to not only practice basic phrases, but also descriptive conversation. </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marR="0" lvl="0" indent="0" algn="l" rtl="0">
              <a:spcBef>
                <a:spcPts val="0"/>
              </a:spcBef>
              <a:spcAft>
                <a:spcPts val="0"/>
              </a:spcAft>
              <a:buNone/>
            </a:pPr>
            <a:endParaRPr sz="1800">
              <a:solidFill>
                <a:schemeClr val="dk1"/>
              </a:solidFill>
            </a:endParaRPr>
          </a:p>
        </p:txBody>
      </p:sp>
      <p:pic>
        <p:nvPicPr>
          <p:cNvPr id="277" name="Google Shape;277;p25"/>
          <p:cNvPicPr preferRelativeResize="0"/>
          <p:nvPr/>
        </p:nvPicPr>
        <p:blipFill>
          <a:blip r:embed="rId3"/>
          <a:srcRect/>
          <a:stretch/>
        </p:blipFill>
        <p:spPr>
          <a:xfrm>
            <a:off x="7684650" y="157551"/>
            <a:ext cx="1344576" cy="1344576"/>
          </a:xfrm>
          <a:prstGeom prst="rect">
            <a:avLst/>
          </a:prstGeom>
          <a:noFill/>
          <a:ln>
            <a:noFill/>
          </a:ln>
        </p:spPr>
      </p:pic>
      <p:sp>
        <p:nvSpPr>
          <p:cNvPr id="278" name="Google Shape;278;p25"/>
          <p:cNvSpPr txBox="1"/>
          <p:nvPr/>
        </p:nvSpPr>
        <p:spPr>
          <a:xfrm>
            <a:off x="627520" y="4072660"/>
            <a:ext cx="7886700" cy="430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6.  Who is your mascot? </a:t>
            </a:r>
            <a:endParaRPr/>
          </a:p>
        </p:txBody>
      </p:sp>
      <p:sp>
        <p:nvSpPr>
          <p:cNvPr id="279" name="Google Shape;279;p25"/>
          <p:cNvSpPr/>
          <p:nvPr/>
        </p:nvSpPr>
        <p:spPr>
          <a:xfrm>
            <a:off x="627525" y="4896875"/>
            <a:ext cx="7081500" cy="171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FR" sz="1800">
                <a:solidFill>
                  <a:schemeClr val="dk1"/>
                </a:solidFill>
              </a:rPr>
              <a:t>In a chosen language, students can pick a team taking part at the Olympics and design their own mascot.</a:t>
            </a:r>
            <a:r>
              <a:rPr lang="fr-FR" sz="1100">
                <a:solidFill>
                  <a:schemeClr val="dk1"/>
                </a:solidFill>
              </a:rPr>
              <a:t>.</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fr-FR" sz="1800">
                <a:solidFill>
                  <a:schemeClr val="dk1"/>
                </a:solidFill>
              </a:rPr>
              <a:t>Explain who the mascot is, what animal they are, and why they have chosen them. </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fr-FR" sz="1800">
                <a:solidFill>
                  <a:schemeClr val="dk1"/>
                </a:solidFill>
              </a:rPr>
              <a:t>For example: The German mascot could be Bart the Bear, who has been designed to inspire children across the world to get active and encourage a love of sport and its values.</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Clr>
                <a:srgbClr val="000000"/>
              </a:buClr>
              <a:buFont typeface="Arial"/>
              <a:buNone/>
            </a:pP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marR="0" lvl="0" indent="0" algn="l" rtl="0">
              <a:spcBef>
                <a:spcPts val="0"/>
              </a:spcBef>
              <a:spcAft>
                <a:spcPts val="0"/>
              </a:spcAft>
              <a:buNone/>
            </a:pPr>
            <a:endParaRPr sz="1800">
              <a:solidFill>
                <a:schemeClr val="dk1"/>
              </a:solidFill>
            </a:endParaRPr>
          </a:p>
        </p:txBody>
      </p:sp>
      <p:pic>
        <p:nvPicPr>
          <p:cNvPr id="280" name="Google Shape;280;p25"/>
          <p:cNvPicPr preferRelativeResize="0"/>
          <p:nvPr/>
        </p:nvPicPr>
        <p:blipFill>
          <a:blip r:embed="rId4"/>
          <a:srcRect l="4557" r="4557"/>
          <a:stretch/>
        </p:blipFill>
        <p:spPr>
          <a:xfrm>
            <a:off x="7684646" y="3854429"/>
            <a:ext cx="1142599" cy="1257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p:nvPr/>
        </p:nvSpPr>
        <p:spPr>
          <a:xfrm>
            <a:off x="849545" y="763160"/>
            <a:ext cx="7886700" cy="43094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7. Team up!</a:t>
            </a:r>
            <a:endParaRPr/>
          </a:p>
        </p:txBody>
      </p:sp>
      <p:sp>
        <p:nvSpPr>
          <p:cNvPr id="287" name="Google Shape;287;p26"/>
          <p:cNvSpPr/>
          <p:nvPr/>
        </p:nvSpPr>
        <p:spPr>
          <a:xfrm>
            <a:off x="540000" y="1502050"/>
            <a:ext cx="7073700" cy="192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fr-FR" sz="1800">
                <a:solidFill>
                  <a:schemeClr val="dk1"/>
                </a:solidFill>
              </a:rPr>
              <a:t>This summer, 24 national football teams will play to be the best in Europe. For this task, give your students a group of nations and set them tasks, for example:</a:t>
            </a: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457200" lvl="0" indent="-342900" algn="l" rtl="0">
              <a:spcBef>
                <a:spcPts val="0"/>
              </a:spcBef>
              <a:spcAft>
                <a:spcPts val="0"/>
              </a:spcAft>
              <a:buClr>
                <a:schemeClr val="dk1"/>
              </a:buClr>
              <a:buSzPts val="1800"/>
              <a:buChar char="-"/>
            </a:pPr>
            <a:r>
              <a:rPr lang="fr-FR" sz="1800">
                <a:solidFill>
                  <a:schemeClr val="dk1"/>
                </a:solidFill>
              </a:rPr>
              <a:t>What language do they speak.</a:t>
            </a:r>
            <a:endParaRPr sz="1800">
              <a:solidFill>
                <a:schemeClr val="dk1"/>
              </a:solidFill>
            </a:endParaRPr>
          </a:p>
          <a:p>
            <a:pPr marL="457200" lvl="0" indent="-342900" algn="l" rtl="0">
              <a:spcBef>
                <a:spcPts val="0"/>
              </a:spcBef>
              <a:spcAft>
                <a:spcPts val="0"/>
              </a:spcAft>
              <a:buClr>
                <a:schemeClr val="dk1"/>
              </a:buClr>
              <a:buSzPts val="1800"/>
              <a:buChar char="-"/>
            </a:pPr>
            <a:r>
              <a:rPr lang="fr-FR" sz="1800">
                <a:solidFill>
                  <a:schemeClr val="dk1"/>
                </a:solidFill>
              </a:rPr>
              <a:t>The countries capital city.</a:t>
            </a:r>
            <a:endParaRPr sz="1800">
              <a:solidFill>
                <a:schemeClr val="dk1"/>
              </a:solidFill>
            </a:endParaRPr>
          </a:p>
          <a:p>
            <a:pPr marL="457200" lvl="0" indent="-342900" algn="l" rtl="0">
              <a:spcBef>
                <a:spcPts val="0"/>
              </a:spcBef>
              <a:spcAft>
                <a:spcPts val="0"/>
              </a:spcAft>
              <a:buClr>
                <a:schemeClr val="dk1"/>
              </a:buClr>
              <a:buSzPts val="1800"/>
              <a:buChar char="-"/>
            </a:pPr>
            <a:r>
              <a:rPr lang="fr-FR" sz="1800">
                <a:solidFill>
                  <a:schemeClr val="dk1"/>
                </a:solidFill>
              </a:rPr>
              <a:t>One interesting fact about each country.</a:t>
            </a:r>
            <a:endParaRPr sz="1800">
              <a:solidFill>
                <a:schemeClr val="dk1"/>
              </a:solidFill>
            </a:endParaRPr>
          </a:p>
          <a:p>
            <a:pPr marL="457200" lvl="0" indent="-342900" algn="l" rtl="0">
              <a:spcBef>
                <a:spcPts val="0"/>
              </a:spcBef>
              <a:spcAft>
                <a:spcPts val="0"/>
              </a:spcAft>
              <a:buClr>
                <a:schemeClr val="dk1"/>
              </a:buClr>
              <a:buSzPts val="1800"/>
              <a:buChar char="-"/>
            </a:pPr>
            <a:r>
              <a:rPr lang="fr-FR" sz="1800">
                <a:solidFill>
                  <a:schemeClr val="dk1"/>
                </a:solidFill>
              </a:rPr>
              <a:t>An interview scenario, between a TV presenter and player.</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marR="0" lvl="0" indent="0" algn="l" rtl="0">
              <a:spcBef>
                <a:spcPts val="0"/>
              </a:spcBef>
              <a:spcAft>
                <a:spcPts val="0"/>
              </a:spcAft>
              <a:buNone/>
            </a:pPr>
            <a:endParaRPr sz="1800">
              <a:solidFill>
                <a:schemeClr val="dk1"/>
              </a:solidFill>
            </a:endParaRPr>
          </a:p>
        </p:txBody>
      </p:sp>
      <p:pic>
        <p:nvPicPr>
          <p:cNvPr id="288" name="Google Shape;288;p26"/>
          <p:cNvPicPr preferRelativeResize="0"/>
          <p:nvPr/>
        </p:nvPicPr>
        <p:blipFill rotWithShape="1">
          <a:blip r:embed="rId3">
            <a:alphaModFix/>
          </a:blip>
          <a:srcRect/>
          <a:stretch/>
        </p:blipFill>
        <p:spPr>
          <a:xfrm>
            <a:off x="7613647" y="92113"/>
            <a:ext cx="1342094" cy="1342094"/>
          </a:xfrm>
          <a:prstGeom prst="rect">
            <a:avLst/>
          </a:prstGeom>
          <a:noFill/>
          <a:ln>
            <a:noFill/>
          </a:ln>
        </p:spPr>
      </p:pic>
      <p:graphicFrame>
        <p:nvGraphicFramePr>
          <p:cNvPr id="289" name="Google Shape;289;p26"/>
          <p:cNvGraphicFramePr/>
          <p:nvPr/>
        </p:nvGraphicFramePr>
        <p:xfrm>
          <a:off x="1478225" y="3973000"/>
          <a:ext cx="1729575" cy="1645800"/>
        </p:xfrm>
        <a:graphic>
          <a:graphicData uri="http://schemas.openxmlformats.org/drawingml/2006/table">
            <a:tbl>
              <a:tblPr>
                <a:noFill/>
                <a:tableStyleId>{7A11E70F-A45A-4F6A-B0BB-B6F740232C4C}</a:tableStyleId>
              </a:tblPr>
              <a:tblGrid>
                <a:gridCol w="1729575">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fr-FR" sz="1500" b="1"/>
                        <a:t>GERMANY</a:t>
                      </a:r>
                      <a:endParaRPr sz="1500" b="1"/>
                    </a:p>
                  </a:txBody>
                  <a:tcPr marL="91425" marR="91425" marT="91425" marB="91425">
                    <a:solidFill>
                      <a:srgbClr val="FFD576"/>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sz="1500" b="1"/>
                        <a:t>SCOTLAND</a:t>
                      </a:r>
                      <a:endParaRPr sz="1500" b="1"/>
                    </a:p>
                  </a:txBody>
                  <a:tcPr marL="91425" marR="91425" marT="91425" marB="91425">
                    <a:solidFill>
                      <a:srgbClr val="FEF1D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FR" sz="1500" b="1"/>
                        <a:t>HUNGARY</a:t>
                      </a:r>
                      <a:endParaRPr sz="1500" b="1"/>
                    </a:p>
                  </a:txBody>
                  <a:tcPr marL="91425" marR="91425" marT="91425" marB="91425">
                    <a:solidFill>
                      <a:srgbClr val="FFD576"/>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FR" sz="1500" b="1"/>
                        <a:t>SWITZERLAND</a:t>
                      </a:r>
                      <a:endParaRPr sz="1500" b="1"/>
                    </a:p>
                  </a:txBody>
                  <a:tcPr marL="91425" marR="91425" marT="91425" marB="91425">
                    <a:solidFill>
                      <a:srgbClr val="FEF1D1"/>
                    </a:solidFill>
                  </a:tcPr>
                </a:tc>
                <a:extLst>
                  <a:ext uri="{0D108BD9-81ED-4DB2-BD59-A6C34878D82A}">
                    <a16:rowId xmlns:a16="http://schemas.microsoft.com/office/drawing/2014/main" val="10003"/>
                  </a:ext>
                </a:extLst>
              </a:tr>
            </a:tbl>
          </a:graphicData>
        </a:graphic>
      </p:graphicFrame>
      <p:graphicFrame>
        <p:nvGraphicFramePr>
          <p:cNvPr id="290" name="Google Shape;290;p26"/>
          <p:cNvGraphicFramePr/>
          <p:nvPr/>
        </p:nvGraphicFramePr>
        <p:xfrm>
          <a:off x="3928113" y="3973000"/>
          <a:ext cx="1729575" cy="1645800"/>
        </p:xfrm>
        <a:graphic>
          <a:graphicData uri="http://schemas.openxmlformats.org/drawingml/2006/table">
            <a:tbl>
              <a:tblPr>
                <a:noFill/>
                <a:tableStyleId>{7A11E70F-A45A-4F6A-B0BB-B6F740232C4C}</a:tableStyleId>
              </a:tblPr>
              <a:tblGrid>
                <a:gridCol w="1729575">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fr-FR" sz="1500" b="1"/>
                        <a:t>SPAIN</a:t>
                      </a:r>
                      <a:endParaRPr sz="1500" b="1"/>
                    </a:p>
                  </a:txBody>
                  <a:tcPr marL="91425" marR="91425" marT="91425" marB="91425">
                    <a:solidFill>
                      <a:srgbClr val="FFD576"/>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sz="1500" b="1"/>
                        <a:t>CROATIA</a:t>
                      </a:r>
                      <a:endParaRPr sz="1500" b="1"/>
                    </a:p>
                  </a:txBody>
                  <a:tcPr marL="91425" marR="91425" marT="91425" marB="91425">
                    <a:solidFill>
                      <a:srgbClr val="FEF1D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FR" sz="1500" b="1"/>
                        <a:t>ITALY</a:t>
                      </a:r>
                      <a:endParaRPr sz="1500" b="1"/>
                    </a:p>
                  </a:txBody>
                  <a:tcPr marL="91425" marR="91425" marT="91425" marB="91425">
                    <a:solidFill>
                      <a:srgbClr val="FFD576"/>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FR" sz="1500" b="1"/>
                        <a:t>ALBANIA</a:t>
                      </a:r>
                      <a:endParaRPr sz="1500" b="1"/>
                    </a:p>
                  </a:txBody>
                  <a:tcPr marL="91425" marR="91425" marT="91425" marB="91425">
                    <a:solidFill>
                      <a:srgbClr val="FEF1D1"/>
                    </a:solidFill>
                  </a:tcPr>
                </a:tc>
                <a:extLst>
                  <a:ext uri="{0D108BD9-81ED-4DB2-BD59-A6C34878D82A}">
                    <a16:rowId xmlns:a16="http://schemas.microsoft.com/office/drawing/2014/main" val="10003"/>
                  </a:ext>
                </a:extLst>
              </a:tr>
            </a:tbl>
          </a:graphicData>
        </a:graphic>
      </p:graphicFrame>
      <p:graphicFrame>
        <p:nvGraphicFramePr>
          <p:cNvPr id="291" name="Google Shape;291;p26"/>
          <p:cNvGraphicFramePr/>
          <p:nvPr/>
        </p:nvGraphicFramePr>
        <p:xfrm>
          <a:off x="6378000" y="3973000"/>
          <a:ext cx="1729575" cy="1645800"/>
        </p:xfrm>
        <a:graphic>
          <a:graphicData uri="http://schemas.openxmlformats.org/drawingml/2006/table">
            <a:tbl>
              <a:tblPr>
                <a:noFill/>
                <a:tableStyleId>{7A11E70F-A45A-4F6A-B0BB-B6F740232C4C}</a:tableStyleId>
              </a:tblPr>
              <a:tblGrid>
                <a:gridCol w="1729575">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fr-FR" sz="1500" b="1"/>
                        <a:t>SLOVENIA</a:t>
                      </a:r>
                      <a:endParaRPr sz="1500" b="1"/>
                    </a:p>
                  </a:txBody>
                  <a:tcPr marL="91425" marR="91425" marT="91425" marB="91425">
                    <a:solidFill>
                      <a:srgbClr val="FFD576"/>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sz="1500" b="1"/>
                        <a:t>DENMARK</a:t>
                      </a:r>
                      <a:endParaRPr sz="1500" b="1"/>
                    </a:p>
                  </a:txBody>
                  <a:tcPr marL="91425" marR="91425" marT="91425" marB="91425">
                    <a:solidFill>
                      <a:srgbClr val="FEF1D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FR" sz="1500" b="1"/>
                        <a:t>SERBIA</a:t>
                      </a:r>
                      <a:endParaRPr sz="1500" b="1"/>
                    </a:p>
                  </a:txBody>
                  <a:tcPr marL="91425" marR="91425" marT="91425" marB="91425">
                    <a:solidFill>
                      <a:srgbClr val="FFD576"/>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FR" sz="1500" b="1"/>
                        <a:t>ENGLAND</a:t>
                      </a:r>
                      <a:endParaRPr sz="1500" b="1"/>
                    </a:p>
                  </a:txBody>
                  <a:tcPr marL="91425" marR="91425" marT="91425" marB="91425">
                    <a:solidFill>
                      <a:srgbClr val="FEF1D1"/>
                    </a:solidFill>
                  </a:tcPr>
                </a:tc>
                <a:extLst>
                  <a:ext uri="{0D108BD9-81ED-4DB2-BD59-A6C34878D82A}">
                    <a16:rowId xmlns:a16="http://schemas.microsoft.com/office/drawing/2014/main" val="10003"/>
                  </a:ext>
                </a:extLst>
              </a:tr>
            </a:tbl>
          </a:graphicData>
        </a:graphic>
      </p:graphicFrame>
      <p:graphicFrame>
        <p:nvGraphicFramePr>
          <p:cNvPr id="292" name="Google Shape;292;p26"/>
          <p:cNvGraphicFramePr/>
          <p:nvPr/>
        </p:nvGraphicFramePr>
        <p:xfrm>
          <a:off x="1478225" y="5816950"/>
          <a:ext cx="1729575" cy="1645800"/>
        </p:xfrm>
        <a:graphic>
          <a:graphicData uri="http://schemas.openxmlformats.org/drawingml/2006/table">
            <a:tbl>
              <a:tblPr>
                <a:noFill/>
                <a:tableStyleId>{7A11E70F-A45A-4F6A-B0BB-B6F740232C4C}</a:tableStyleId>
              </a:tblPr>
              <a:tblGrid>
                <a:gridCol w="1729575">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fr-FR" sz="1500" b="1"/>
                        <a:t>POLAND</a:t>
                      </a:r>
                      <a:endParaRPr sz="1500" b="1"/>
                    </a:p>
                  </a:txBody>
                  <a:tcPr marL="91425" marR="91425" marT="91425" marB="91425">
                    <a:solidFill>
                      <a:srgbClr val="FFD576"/>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sz="1500" b="1"/>
                        <a:t>NETHERLANDS</a:t>
                      </a:r>
                      <a:endParaRPr sz="1500" b="1"/>
                    </a:p>
                  </a:txBody>
                  <a:tcPr marL="91425" marR="91425" marT="91425" marB="91425">
                    <a:solidFill>
                      <a:srgbClr val="FEF1D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FR" sz="1500" b="1"/>
                        <a:t>AUSTRIA</a:t>
                      </a:r>
                      <a:endParaRPr sz="1500" b="1"/>
                    </a:p>
                  </a:txBody>
                  <a:tcPr marL="91425" marR="91425" marT="91425" marB="91425">
                    <a:solidFill>
                      <a:srgbClr val="FFD576"/>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FR" sz="1500" b="1"/>
                        <a:t>FRANCE</a:t>
                      </a:r>
                      <a:endParaRPr sz="1500" b="1"/>
                    </a:p>
                  </a:txBody>
                  <a:tcPr marL="91425" marR="91425" marT="91425" marB="91425">
                    <a:solidFill>
                      <a:srgbClr val="FEF1D1"/>
                    </a:solidFill>
                  </a:tcPr>
                </a:tc>
                <a:extLst>
                  <a:ext uri="{0D108BD9-81ED-4DB2-BD59-A6C34878D82A}">
                    <a16:rowId xmlns:a16="http://schemas.microsoft.com/office/drawing/2014/main" val="10003"/>
                  </a:ext>
                </a:extLst>
              </a:tr>
            </a:tbl>
          </a:graphicData>
        </a:graphic>
      </p:graphicFrame>
      <p:graphicFrame>
        <p:nvGraphicFramePr>
          <p:cNvPr id="293" name="Google Shape;293;p26"/>
          <p:cNvGraphicFramePr/>
          <p:nvPr/>
        </p:nvGraphicFramePr>
        <p:xfrm>
          <a:off x="3928100" y="5816950"/>
          <a:ext cx="1729575" cy="1645800"/>
        </p:xfrm>
        <a:graphic>
          <a:graphicData uri="http://schemas.openxmlformats.org/drawingml/2006/table">
            <a:tbl>
              <a:tblPr>
                <a:noFill/>
                <a:tableStyleId>{7A11E70F-A45A-4F6A-B0BB-B6F740232C4C}</a:tableStyleId>
              </a:tblPr>
              <a:tblGrid>
                <a:gridCol w="1729575">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fr-FR" sz="1500" b="1"/>
                        <a:t>BELGIUM</a:t>
                      </a:r>
                      <a:endParaRPr sz="1500" b="1"/>
                    </a:p>
                  </a:txBody>
                  <a:tcPr marL="91425" marR="91425" marT="91425" marB="91425">
                    <a:solidFill>
                      <a:srgbClr val="FFD576"/>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sz="1500" b="1"/>
                        <a:t>SLOVAKIA</a:t>
                      </a:r>
                      <a:endParaRPr sz="1500" b="1"/>
                    </a:p>
                  </a:txBody>
                  <a:tcPr marL="91425" marR="91425" marT="91425" marB="91425">
                    <a:solidFill>
                      <a:srgbClr val="FEF1D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FR" sz="1500" b="1"/>
                        <a:t>ROMANIA</a:t>
                      </a:r>
                      <a:endParaRPr sz="1500" b="1"/>
                    </a:p>
                  </a:txBody>
                  <a:tcPr marL="91425" marR="91425" marT="91425" marB="91425">
                    <a:solidFill>
                      <a:srgbClr val="FFD576"/>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FR" sz="1500" b="1"/>
                        <a:t>UKRAINE</a:t>
                      </a:r>
                      <a:endParaRPr sz="1500" b="1"/>
                    </a:p>
                  </a:txBody>
                  <a:tcPr marL="91425" marR="91425" marT="91425" marB="91425">
                    <a:solidFill>
                      <a:srgbClr val="FEF1D1"/>
                    </a:solidFill>
                  </a:tcPr>
                </a:tc>
                <a:extLst>
                  <a:ext uri="{0D108BD9-81ED-4DB2-BD59-A6C34878D82A}">
                    <a16:rowId xmlns:a16="http://schemas.microsoft.com/office/drawing/2014/main" val="10003"/>
                  </a:ext>
                </a:extLst>
              </a:tr>
            </a:tbl>
          </a:graphicData>
        </a:graphic>
      </p:graphicFrame>
      <p:graphicFrame>
        <p:nvGraphicFramePr>
          <p:cNvPr id="294" name="Google Shape;294;p26"/>
          <p:cNvGraphicFramePr/>
          <p:nvPr/>
        </p:nvGraphicFramePr>
        <p:xfrm>
          <a:off x="6378000" y="5816950"/>
          <a:ext cx="1729575" cy="1645800"/>
        </p:xfrm>
        <a:graphic>
          <a:graphicData uri="http://schemas.openxmlformats.org/drawingml/2006/table">
            <a:tbl>
              <a:tblPr>
                <a:noFill/>
                <a:tableStyleId>{7A11E70F-A45A-4F6A-B0BB-B6F740232C4C}</a:tableStyleId>
              </a:tblPr>
              <a:tblGrid>
                <a:gridCol w="1729575">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fr-FR" sz="1500" b="1"/>
                        <a:t>TÜRKIYE</a:t>
                      </a:r>
                      <a:endParaRPr sz="1500" b="1"/>
                    </a:p>
                  </a:txBody>
                  <a:tcPr marL="91425" marR="91425" marT="91425" marB="91425">
                    <a:solidFill>
                      <a:srgbClr val="FFD576"/>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sz="1500" b="1"/>
                        <a:t>GEORGIA</a:t>
                      </a:r>
                      <a:endParaRPr sz="1500" b="1"/>
                    </a:p>
                  </a:txBody>
                  <a:tcPr marL="91425" marR="91425" marT="91425" marB="91425">
                    <a:solidFill>
                      <a:srgbClr val="FEF1D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FR" sz="1500" b="1"/>
                        <a:t>PORTUGAL</a:t>
                      </a:r>
                      <a:endParaRPr sz="1500" b="1"/>
                    </a:p>
                  </a:txBody>
                  <a:tcPr marL="91425" marR="91425" marT="91425" marB="91425">
                    <a:solidFill>
                      <a:srgbClr val="FFD576"/>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FR" sz="1500" b="1"/>
                        <a:t>CZECHIA</a:t>
                      </a:r>
                      <a:endParaRPr sz="1500" b="1"/>
                    </a:p>
                  </a:txBody>
                  <a:tcPr marL="91425" marR="91425" marT="91425" marB="91425">
                    <a:solidFill>
                      <a:srgbClr val="FEF1D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p:nvPr/>
        </p:nvSpPr>
        <p:spPr>
          <a:xfrm>
            <a:off x="849545" y="763160"/>
            <a:ext cx="7886700" cy="43094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8. Stadium snacks</a:t>
            </a:r>
            <a:endParaRPr/>
          </a:p>
        </p:txBody>
      </p:sp>
      <p:sp>
        <p:nvSpPr>
          <p:cNvPr id="301" name="Google Shape;301;p27"/>
          <p:cNvSpPr/>
          <p:nvPr/>
        </p:nvSpPr>
        <p:spPr>
          <a:xfrm>
            <a:off x="540000" y="1502050"/>
            <a:ext cx="7099200" cy="139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chemeClr val="dk1"/>
                </a:solidFill>
              </a:rPr>
              <a:t>Research popular snacks from Germany and other participating countries, writing a description in their original language, followed by a description in English. Starter ideas: bratwurst / pommes frites / bolsa de pipas</a:t>
            </a:r>
            <a:endParaRPr sz="1800">
              <a:solidFill>
                <a:schemeClr val="dk1"/>
              </a:solidFill>
              <a:latin typeface="Arial"/>
              <a:ea typeface="Arial"/>
              <a:cs typeface="Arial"/>
              <a:sym typeface="Arial"/>
            </a:endParaRPr>
          </a:p>
        </p:txBody>
      </p:sp>
      <p:grpSp>
        <p:nvGrpSpPr>
          <p:cNvPr id="302" name="Google Shape;302;p27"/>
          <p:cNvGrpSpPr/>
          <p:nvPr/>
        </p:nvGrpSpPr>
        <p:grpSpPr>
          <a:xfrm>
            <a:off x="7639200" y="18691"/>
            <a:ext cx="1488938" cy="1488938"/>
            <a:chOff x="579119" y="4031068"/>
            <a:chExt cx="1037296" cy="1037296"/>
          </a:xfrm>
        </p:grpSpPr>
        <p:sp>
          <p:nvSpPr>
            <p:cNvPr id="303" name="Google Shape;303;p27"/>
            <p:cNvSpPr/>
            <p:nvPr/>
          </p:nvSpPr>
          <p:spPr>
            <a:xfrm>
              <a:off x="673004" y="4204447"/>
              <a:ext cx="687562" cy="68756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pic>
          <p:nvPicPr>
            <p:cNvPr id="304" name="Google Shape;304;p27"/>
            <p:cNvPicPr preferRelativeResize="0"/>
            <p:nvPr/>
          </p:nvPicPr>
          <p:blipFill rotWithShape="1">
            <a:blip r:embed="rId3"/>
            <a:srcRect/>
            <a:stretch/>
          </p:blipFill>
          <p:spPr>
            <a:xfrm>
              <a:off x="579119" y="4031068"/>
              <a:ext cx="1037296" cy="1037296"/>
            </a:xfrm>
            <a:prstGeom prst="rect">
              <a:avLst/>
            </a:prstGeom>
            <a:noFill/>
            <a:ln>
              <a:noFill/>
            </a:ln>
          </p:spPr>
        </p:pic>
      </p:grpSp>
      <p:graphicFrame>
        <p:nvGraphicFramePr>
          <p:cNvPr id="305" name="Google Shape;305;p27"/>
          <p:cNvGraphicFramePr/>
          <p:nvPr/>
        </p:nvGraphicFramePr>
        <p:xfrm>
          <a:off x="540000" y="2791700"/>
          <a:ext cx="8196300" cy="4519335"/>
        </p:xfrm>
        <a:graphic>
          <a:graphicData uri="http://schemas.openxmlformats.org/drawingml/2006/table">
            <a:tbl>
              <a:tblPr>
                <a:noFill/>
                <a:tableStyleId>{7A11E70F-A45A-4F6A-B0BB-B6F740232C4C}</a:tableStyleId>
              </a:tblPr>
              <a:tblGrid>
                <a:gridCol w="2049075">
                  <a:extLst>
                    <a:ext uri="{9D8B030D-6E8A-4147-A177-3AD203B41FA5}">
                      <a16:colId xmlns:a16="http://schemas.microsoft.com/office/drawing/2014/main" val="20000"/>
                    </a:ext>
                  </a:extLst>
                </a:gridCol>
                <a:gridCol w="2049075">
                  <a:extLst>
                    <a:ext uri="{9D8B030D-6E8A-4147-A177-3AD203B41FA5}">
                      <a16:colId xmlns:a16="http://schemas.microsoft.com/office/drawing/2014/main" val="20001"/>
                    </a:ext>
                  </a:extLst>
                </a:gridCol>
                <a:gridCol w="2049075">
                  <a:extLst>
                    <a:ext uri="{9D8B030D-6E8A-4147-A177-3AD203B41FA5}">
                      <a16:colId xmlns:a16="http://schemas.microsoft.com/office/drawing/2014/main" val="20002"/>
                    </a:ext>
                  </a:extLst>
                </a:gridCol>
                <a:gridCol w="2049075">
                  <a:extLst>
                    <a:ext uri="{9D8B030D-6E8A-4147-A177-3AD203B41FA5}">
                      <a16:colId xmlns:a16="http://schemas.microsoft.com/office/drawing/2014/main" val="20003"/>
                    </a:ext>
                  </a:extLst>
                </a:gridCol>
              </a:tblGrid>
              <a:tr h="314550">
                <a:tc>
                  <a:txBody>
                    <a:bodyPr/>
                    <a:lstStyle/>
                    <a:p>
                      <a:pPr marL="0" lvl="0" indent="0" algn="ctr" rtl="0">
                        <a:spcBef>
                          <a:spcPts val="0"/>
                        </a:spcBef>
                        <a:spcAft>
                          <a:spcPts val="0"/>
                        </a:spcAft>
                        <a:buNone/>
                      </a:pPr>
                      <a:r>
                        <a:rPr lang="fr-FR" b="1">
                          <a:solidFill>
                            <a:schemeClr val="lt1"/>
                          </a:solidFill>
                        </a:rPr>
                        <a:t>Snack Name (MFL)</a:t>
                      </a:r>
                      <a:endParaRPr b="1">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fr-FR" b="1">
                          <a:solidFill>
                            <a:schemeClr val="lt1"/>
                          </a:solidFill>
                        </a:rPr>
                        <a:t>Description (MFL)</a:t>
                      </a:r>
                      <a:endParaRPr b="1">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fr-FR" b="1">
                          <a:solidFill>
                            <a:schemeClr val="lt1"/>
                          </a:solidFill>
                        </a:rPr>
                        <a:t>Snack Name</a:t>
                      </a:r>
                      <a:endParaRPr b="1">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fr-FR" b="1">
                          <a:solidFill>
                            <a:schemeClr val="lt1"/>
                          </a:solidFill>
                        </a:rPr>
                        <a:t>Description</a:t>
                      </a:r>
                      <a:endParaRPr b="1">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1374375">
                <a:tc>
                  <a:txBody>
                    <a:bodyPr/>
                    <a:lstStyle/>
                    <a:p>
                      <a:pPr marL="0" lvl="0" indent="0" algn="l" rtl="0">
                        <a:spcBef>
                          <a:spcPts val="0"/>
                        </a:spcBef>
                        <a:spcAft>
                          <a:spcPts val="0"/>
                        </a:spcAft>
                        <a:buNone/>
                      </a:pPr>
                      <a:endParaRPr/>
                    </a:p>
                  </a:txBody>
                  <a:tcPr marL="91425" marR="91425" marT="91425" marB="91425">
                    <a:solidFill>
                      <a:srgbClr val="FFD576"/>
                    </a:solidFill>
                  </a:tcPr>
                </a:tc>
                <a:tc>
                  <a:txBody>
                    <a:bodyPr/>
                    <a:lstStyle/>
                    <a:p>
                      <a:pPr marL="0" lvl="0" indent="0" algn="l" rtl="0">
                        <a:spcBef>
                          <a:spcPts val="0"/>
                        </a:spcBef>
                        <a:spcAft>
                          <a:spcPts val="0"/>
                        </a:spcAft>
                        <a:buNone/>
                      </a:pPr>
                      <a:endParaRPr/>
                    </a:p>
                  </a:txBody>
                  <a:tcPr marL="91425" marR="91425" marT="91425" marB="91425">
                    <a:solidFill>
                      <a:srgbClr val="FFD576"/>
                    </a:solidFill>
                  </a:tcPr>
                </a:tc>
                <a:tc>
                  <a:txBody>
                    <a:bodyPr/>
                    <a:lstStyle/>
                    <a:p>
                      <a:pPr marL="0" lvl="0" indent="0" algn="l" rtl="0">
                        <a:spcBef>
                          <a:spcPts val="0"/>
                        </a:spcBef>
                        <a:spcAft>
                          <a:spcPts val="0"/>
                        </a:spcAft>
                        <a:buNone/>
                      </a:pPr>
                      <a:endParaRPr/>
                    </a:p>
                  </a:txBody>
                  <a:tcPr marL="91425" marR="91425" marT="91425" marB="91425">
                    <a:solidFill>
                      <a:srgbClr val="FFD576"/>
                    </a:solidFill>
                  </a:tcPr>
                </a:tc>
                <a:tc>
                  <a:txBody>
                    <a:bodyPr/>
                    <a:lstStyle/>
                    <a:p>
                      <a:pPr marL="0" lvl="0" indent="0" algn="l" rtl="0">
                        <a:spcBef>
                          <a:spcPts val="0"/>
                        </a:spcBef>
                        <a:spcAft>
                          <a:spcPts val="0"/>
                        </a:spcAft>
                        <a:buNone/>
                      </a:pPr>
                      <a:endParaRPr/>
                    </a:p>
                  </a:txBody>
                  <a:tcPr marL="91425" marR="91425" marT="91425" marB="91425">
                    <a:solidFill>
                      <a:srgbClr val="FFD576"/>
                    </a:solidFill>
                  </a:tcPr>
                </a:tc>
                <a:extLst>
                  <a:ext uri="{0D108BD9-81ED-4DB2-BD59-A6C34878D82A}">
                    <a16:rowId xmlns:a16="http://schemas.microsoft.com/office/drawing/2014/main" val="10001"/>
                  </a:ext>
                </a:extLst>
              </a:tr>
              <a:tr h="1374375">
                <a:tc>
                  <a:txBody>
                    <a:bodyPr/>
                    <a:lstStyle/>
                    <a:p>
                      <a:pPr marL="0" lvl="0" indent="0" algn="l" rtl="0">
                        <a:spcBef>
                          <a:spcPts val="0"/>
                        </a:spcBef>
                        <a:spcAft>
                          <a:spcPts val="0"/>
                        </a:spcAft>
                        <a:buNone/>
                      </a:pPr>
                      <a:endParaRPr/>
                    </a:p>
                  </a:txBody>
                  <a:tcPr marL="91425" marR="91425" marT="91425" marB="91425">
                    <a:solidFill>
                      <a:srgbClr val="FEF1D1"/>
                    </a:solidFill>
                  </a:tcPr>
                </a:tc>
                <a:tc>
                  <a:txBody>
                    <a:bodyPr/>
                    <a:lstStyle/>
                    <a:p>
                      <a:pPr marL="0" lvl="0" indent="0" algn="l" rtl="0">
                        <a:spcBef>
                          <a:spcPts val="0"/>
                        </a:spcBef>
                        <a:spcAft>
                          <a:spcPts val="0"/>
                        </a:spcAft>
                        <a:buNone/>
                      </a:pPr>
                      <a:endParaRPr/>
                    </a:p>
                  </a:txBody>
                  <a:tcPr marL="91425" marR="91425" marT="91425" marB="91425">
                    <a:solidFill>
                      <a:srgbClr val="FEF1D1"/>
                    </a:solidFill>
                  </a:tcPr>
                </a:tc>
                <a:tc>
                  <a:txBody>
                    <a:bodyPr/>
                    <a:lstStyle/>
                    <a:p>
                      <a:pPr marL="0" lvl="0" indent="0" algn="l" rtl="0">
                        <a:spcBef>
                          <a:spcPts val="0"/>
                        </a:spcBef>
                        <a:spcAft>
                          <a:spcPts val="0"/>
                        </a:spcAft>
                        <a:buNone/>
                      </a:pPr>
                      <a:endParaRPr/>
                    </a:p>
                  </a:txBody>
                  <a:tcPr marL="91425" marR="91425" marT="91425" marB="91425">
                    <a:solidFill>
                      <a:srgbClr val="FEF1D1"/>
                    </a:solidFill>
                  </a:tcPr>
                </a:tc>
                <a:tc>
                  <a:txBody>
                    <a:bodyPr/>
                    <a:lstStyle/>
                    <a:p>
                      <a:pPr marL="0" lvl="0" indent="0" algn="l" rtl="0">
                        <a:spcBef>
                          <a:spcPts val="0"/>
                        </a:spcBef>
                        <a:spcAft>
                          <a:spcPts val="0"/>
                        </a:spcAft>
                        <a:buNone/>
                      </a:pPr>
                      <a:endParaRPr/>
                    </a:p>
                  </a:txBody>
                  <a:tcPr marL="91425" marR="91425" marT="91425" marB="91425">
                    <a:solidFill>
                      <a:srgbClr val="FEF1D1"/>
                    </a:solidFill>
                  </a:tcPr>
                </a:tc>
                <a:extLst>
                  <a:ext uri="{0D108BD9-81ED-4DB2-BD59-A6C34878D82A}">
                    <a16:rowId xmlns:a16="http://schemas.microsoft.com/office/drawing/2014/main" val="10002"/>
                  </a:ext>
                </a:extLst>
              </a:tr>
              <a:tr h="1374375">
                <a:tc>
                  <a:txBody>
                    <a:bodyPr/>
                    <a:lstStyle/>
                    <a:p>
                      <a:pPr marL="0" lvl="0" indent="0" algn="l" rtl="0">
                        <a:spcBef>
                          <a:spcPts val="0"/>
                        </a:spcBef>
                        <a:spcAft>
                          <a:spcPts val="0"/>
                        </a:spcAft>
                        <a:buNone/>
                      </a:pPr>
                      <a:endParaRPr/>
                    </a:p>
                  </a:txBody>
                  <a:tcPr marL="91425" marR="91425" marT="91425" marB="91425">
                    <a:solidFill>
                      <a:srgbClr val="FFD576"/>
                    </a:solidFill>
                  </a:tcPr>
                </a:tc>
                <a:tc>
                  <a:txBody>
                    <a:bodyPr/>
                    <a:lstStyle/>
                    <a:p>
                      <a:pPr marL="0" lvl="0" indent="0" algn="l" rtl="0">
                        <a:spcBef>
                          <a:spcPts val="0"/>
                        </a:spcBef>
                        <a:spcAft>
                          <a:spcPts val="0"/>
                        </a:spcAft>
                        <a:buNone/>
                      </a:pPr>
                      <a:endParaRPr/>
                    </a:p>
                  </a:txBody>
                  <a:tcPr marL="91425" marR="91425" marT="91425" marB="91425">
                    <a:solidFill>
                      <a:srgbClr val="FFD576"/>
                    </a:solidFill>
                  </a:tcPr>
                </a:tc>
                <a:tc>
                  <a:txBody>
                    <a:bodyPr/>
                    <a:lstStyle/>
                    <a:p>
                      <a:pPr marL="0" lvl="0" indent="0" algn="l" rtl="0">
                        <a:spcBef>
                          <a:spcPts val="0"/>
                        </a:spcBef>
                        <a:spcAft>
                          <a:spcPts val="0"/>
                        </a:spcAft>
                        <a:buNone/>
                      </a:pPr>
                      <a:endParaRPr/>
                    </a:p>
                  </a:txBody>
                  <a:tcPr marL="91425" marR="91425" marT="91425" marB="91425">
                    <a:solidFill>
                      <a:srgbClr val="FFD576"/>
                    </a:solidFill>
                  </a:tcPr>
                </a:tc>
                <a:tc>
                  <a:txBody>
                    <a:bodyPr/>
                    <a:lstStyle/>
                    <a:p>
                      <a:pPr marL="0" lvl="0" indent="0" algn="l" rtl="0">
                        <a:spcBef>
                          <a:spcPts val="0"/>
                        </a:spcBef>
                        <a:spcAft>
                          <a:spcPts val="0"/>
                        </a:spcAft>
                        <a:buNone/>
                      </a:pPr>
                      <a:endParaRPr/>
                    </a:p>
                  </a:txBody>
                  <a:tcPr marL="91425" marR="91425" marT="91425" marB="91425">
                    <a:solidFill>
                      <a:srgbClr val="FFD57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8"/>
          <p:cNvSpPr txBox="1"/>
          <p:nvPr/>
        </p:nvSpPr>
        <p:spPr>
          <a:xfrm>
            <a:off x="849545" y="763160"/>
            <a:ext cx="7886700" cy="430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9. Auf geht's! Let’s go! </a:t>
            </a:r>
            <a:endParaRPr/>
          </a:p>
        </p:txBody>
      </p:sp>
      <p:sp>
        <p:nvSpPr>
          <p:cNvPr id="312" name="Google Shape;312;p28"/>
          <p:cNvSpPr/>
          <p:nvPr/>
        </p:nvSpPr>
        <p:spPr>
          <a:xfrm>
            <a:off x="540000" y="1502050"/>
            <a:ext cx="7099200" cy="139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fr-FR" sz="1800">
                <a:solidFill>
                  <a:schemeClr val="dk1"/>
                </a:solidFill>
              </a:rPr>
              <a:t>Match the German football saying with their English translation!</a:t>
            </a: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fr-FR" sz="1800">
                <a:solidFill>
                  <a:schemeClr val="dk1"/>
                </a:solidFill>
              </a:rPr>
              <a:t>Click the link below for a PDF copy of this task: </a:t>
            </a:r>
            <a:r>
              <a:rPr lang="fr-FR" sz="1800" u="sng">
                <a:solidFill>
                  <a:schemeClr val="hlink"/>
                </a:solidFill>
                <a:hlinkClick r:id="rId3"/>
              </a:rPr>
              <a:t>Auf geht’s! Let’s Go!</a:t>
            </a:r>
            <a:r>
              <a:rPr lang="fr-FR" sz="1800">
                <a:solidFill>
                  <a:schemeClr val="dk1"/>
                </a:solidFill>
              </a:rPr>
              <a:t> </a:t>
            </a: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endParaRPr sz="1800">
              <a:solidFill>
                <a:schemeClr val="dk1"/>
              </a:solidFill>
            </a:endParaRPr>
          </a:p>
        </p:txBody>
      </p:sp>
      <p:pic>
        <p:nvPicPr>
          <p:cNvPr id="313" name="Google Shape;313;p28"/>
          <p:cNvPicPr preferRelativeResize="0"/>
          <p:nvPr/>
        </p:nvPicPr>
        <p:blipFill>
          <a:blip r:embed="rId4"/>
          <a:srcRect/>
          <a:stretch/>
        </p:blipFill>
        <p:spPr>
          <a:xfrm>
            <a:off x="7639200" y="201725"/>
            <a:ext cx="1399199" cy="1399199"/>
          </a:xfrm>
          <a:prstGeom prst="rect">
            <a:avLst/>
          </a:prstGeom>
          <a:noFill/>
          <a:ln>
            <a:noFill/>
          </a:ln>
        </p:spPr>
      </p:pic>
      <p:graphicFrame>
        <p:nvGraphicFramePr>
          <p:cNvPr id="314" name="Google Shape;314;p28"/>
          <p:cNvGraphicFramePr/>
          <p:nvPr/>
        </p:nvGraphicFramePr>
        <p:xfrm>
          <a:off x="540000" y="2921844"/>
          <a:ext cx="8037675" cy="4043790"/>
        </p:xfrm>
        <a:graphic>
          <a:graphicData uri="http://schemas.openxmlformats.org/drawingml/2006/table">
            <a:tbl>
              <a:tblPr firstRow="1" bandRow="1">
                <a:noFill/>
                <a:tableStyleId>{093AD218-92F7-4EAA-B9D1-B2B878B7AB1E}</a:tableStyleId>
              </a:tblPr>
              <a:tblGrid>
                <a:gridCol w="4011600">
                  <a:extLst>
                    <a:ext uri="{9D8B030D-6E8A-4147-A177-3AD203B41FA5}">
                      <a16:colId xmlns:a16="http://schemas.microsoft.com/office/drawing/2014/main" val="20000"/>
                    </a:ext>
                  </a:extLst>
                </a:gridCol>
                <a:gridCol w="40260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fr-FR" sz="1600" b="0"/>
                        <a:t>Deutsch</a:t>
                      </a:r>
                      <a:endParaRPr/>
                    </a:p>
                  </a:txBody>
                  <a:tcPr marL="163450" marR="163450" marT="45725" marB="45725" anchor="ctr">
                    <a:solidFill>
                      <a:schemeClr val="dk1"/>
                    </a:solidFill>
                  </a:tcPr>
                </a:tc>
                <a:tc>
                  <a:txBody>
                    <a:bodyPr/>
                    <a:lstStyle/>
                    <a:p>
                      <a:pPr marL="0" marR="0" lvl="0" indent="0" algn="ctr" rtl="0">
                        <a:spcBef>
                          <a:spcPts val="0"/>
                        </a:spcBef>
                        <a:spcAft>
                          <a:spcPts val="0"/>
                        </a:spcAft>
                        <a:buNone/>
                      </a:pPr>
                      <a:r>
                        <a:rPr lang="fr-FR" sz="1600" b="0"/>
                        <a:t>English</a:t>
                      </a:r>
                      <a:endParaRPr/>
                    </a:p>
                  </a:txBody>
                  <a:tcPr marL="163450" marR="163450" marT="45725" marB="45725" anchor="ctr">
                    <a:solidFill>
                      <a:schemeClr val="dk1"/>
                    </a:solidFill>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Clr>
                          <a:schemeClr val="dk1"/>
                        </a:buClr>
                        <a:buSzPts val="1100"/>
                        <a:buFont typeface="Arial"/>
                        <a:buNone/>
                      </a:pPr>
                      <a:r>
                        <a:rPr lang="fr-FR" sz="1600"/>
                        <a:t>Abseits!</a:t>
                      </a:r>
                      <a:endParaRPr sz="1350">
                        <a:solidFill>
                          <a:srgbClr val="595959"/>
                        </a:solidFill>
                      </a:endParaRPr>
                    </a:p>
                  </a:txBody>
                  <a:tcPr marL="163450" marR="91450" marT="45725" marB="45725">
                    <a:solidFill>
                      <a:srgbClr val="FFD576"/>
                    </a:solidFill>
                  </a:tcPr>
                </a:tc>
                <a:tc>
                  <a:txBody>
                    <a:bodyPr/>
                    <a:lstStyle/>
                    <a:p>
                      <a:pPr marL="0" lvl="0" indent="0" algn="l" rtl="0">
                        <a:spcBef>
                          <a:spcPts val="0"/>
                        </a:spcBef>
                        <a:spcAft>
                          <a:spcPts val="0"/>
                        </a:spcAft>
                        <a:buNone/>
                      </a:pPr>
                      <a:endParaRPr/>
                    </a:p>
                  </a:txBody>
                  <a:tcPr marL="163450" marR="91450" marT="45725" marB="45725">
                    <a:solidFill>
                      <a:srgbClr val="FFD576"/>
                    </a:solidFill>
                  </a:tcPr>
                </a:tc>
                <a:extLst>
                  <a:ext uri="{0D108BD9-81ED-4DB2-BD59-A6C34878D82A}">
                    <a16:rowId xmlns:a16="http://schemas.microsoft.com/office/drawing/2014/main" val="10001"/>
                  </a:ext>
                </a:extLst>
              </a:tr>
              <a:tr h="370850">
                <a:tc>
                  <a:txBody>
                    <a:bodyPr/>
                    <a:lstStyle/>
                    <a:p>
                      <a:pPr marL="0" lvl="0" indent="0" algn="l" rtl="0">
                        <a:spcBef>
                          <a:spcPts val="0"/>
                        </a:spcBef>
                        <a:spcAft>
                          <a:spcPts val="0"/>
                        </a:spcAft>
                        <a:buClr>
                          <a:schemeClr val="dk1"/>
                        </a:buClr>
                        <a:buSzPts val="1100"/>
                        <a:buFont typeface="Arial"/>
                        <a:buNone/>
                      </a:pPr>
                      <a:r>
                        <a:rPr lang="fr-FR" sz="1600"/>
                        <a:t>Auf geht's!</a:t>
                      </a:r>
                      <a:endParaRPr sz="1600" u="sng">
                        <a:solidFill>
                          <a:srgbClr val="595959"/>
                        </a:solidFill>
                      </a:endParaRPr>
                    </a:p>
                  </a:txBody>
                  <a:tcPr marL="163450" marR="91450" marT="45725" marB="45725">
                    <a:solidFill>
                      <a:srgbClr val="FEF1D1"/>
                    </a:solidFill>
                  </a:tcPr>
                </a:tc>
                <a:tc>
                  <a:txBody>
                    <a:bodyPr/>
                    <a:lstStyle/>
                    <a:p>
                      <a:pPr marL="0" lvl="0" indent="0" algn="l" rtl="0">
                        <a:spcBef>
                          <a:spcPts val="0"/>
                        </a:spcBef>
                        <a:spcAft>
                          <a:spcPts val="0"/>
                        </a:spcAft>
                        <a:buNone/>
                      </a:pPr>
                      <a:endParaRPr/>
                    </a:p>
                  </a:txBody>
                  <a:tcPr marL="163450" marR="91450" marT="45725" marB="45725">
                    <a:solidFill>
                      <a:srgbClr val="FEF1D1"/>
                    </a:solidFill>
                  </a:tcPr>
                </a:tc>
                <a:extLst>
                  <a:ext uri="{0D108BD9-81ED-4DB2-BD59-A6C34878D82A}">
                    <a16:rowId xmlns:a16="http://schemas.microsoft.com/office/drawing/2014/main" val="10002"/>
                  </a:ext>
                </a:extLst>
              </a:tr>
              <a:tr h="370850">
                <a:tc>
                  <a:txBody>
                    <a:bodyPr/>
                    <a:lstStyle/>
                    <a:p>
                      <a:pPr marL="0" lvl="0" indent="0" algn="l" rtl="0">
                        <a:spcBef>
                          <a:spcPts val="0"/>
                        </a:spcBef>
                        <a:spcAft>
                          <a:spcPts val="0"/>
                        </a:spcAft>
                        <a:buClr>
                          <a:schemeClr val="dk1"/>
                        </a:buClr>
                        <a:buSzPts val="1100"/>
                        <a:buFont typeface="Arial"/>
                        <a:buNone/>
                      </a:pPr>
                      <a:r>
                        <a:rPr lang="fr-FR" sz="1600"/>
                        <a:t>Elfer!</a:t>
                      </a:r>
                      <a:endParaRPr sz="1350">
                        <a:solidFill>
                          <a:srgbClr val="595959"/>
                        </a:solidFill>
                      </a:endParaRPr>
                    </a:p>
                  </a:txBody>
                  <a:tcPr marL="163450" marR="91450" marT="45725" marB="45725">
                    <a:solidFill>
                      <a:srgbClr val="FFD576"/>
                    </a:solidFill>
                  </a:tcPr>
                </a:tc>
                <a:tc>
                  <a:txBody>
                    <a:bodyPr/>
                    <a:lstStyle/>
                    <a:p>
                      <a:pPr marL="0" lvl="0" indent="0" algn="l" rtl="0">
                        <a:spcBef>
                          <a:spcPts val="0"/>
                        </a:spcBef>
                        <a:spcAft>
                          <a:spcPts val="0"/>
                        </a:spcAft>
                        <a:buNone/>
                      </a:pPr>
                      <a:endParaRPr/>
                    </a:p>
                  </a:txBody>
                  <a:tcPr marL="163450" marR="91450" marT="45725" marB="45725">
                    <a:solidFill>
                      <a:srgbClr val="FFD576"/>
                    </a:solidFill>
                  </a:tcPr>
                </a:tc>
                <a:extLst>
                  <a:ext uri="{0D108BD9-81ED-4DB2-BD59-A6C34878D82A}">
                    <a16:rowId xmlns:a16="http://schemas.microsoft.com/office/drawing/2014/main" val="10003"/>
                  </a:ext>
                </a:extLst>
              </a:tr>
              <a:tr h="370850">
                <a:tc>
                  <a:txBody>
                    <a:bodyPr/>
                    <a:lstStyle/>
                    <a:p>
                      <a:pPr marL="0" lvl="0" indent="0" algn="l" rtl="0">
                        <a:spcBef>
                          <a:spcPts val="0"/>
                        </a:spcBef>
                        <a:spcAft>
                          <a:spcPts val="0"/>
                        </a:spcAft>
                        <a:buClr>
                          <a:schemeClr val="dk1"/>
                        </a:buClr>
                        <a:buSzPts val="1100"/>
                        <a:buFont typeface="Arial"/>
                        <a:buNone/>
                      </a:pPr>
                      <a:r>
                        <a:rPr lang="fr-FR" sz="1600"/>
                        <a:t>Rot</a:t>
                      </a:r>
                      <a:endParaRPr sz="1600" b="0" i="0" u="none" strike="noStrike">
                        <a:solidFill>
                          <a:srgbClr val="595959"/>
                        </a:solidFill>
                        <a:latin typeface="Arial"/>
                        <a:ea typeface="Arial"/>
                        <a:cs typeface="Arial"/>
                        <a:sym typeface="Arial"/>
                      </a:endParaRPr>
                    </a:p>
                  </a:txBody>
                  <a:tcPr marL="163450" marR="91450" marT="45725" marB="45725">
                    <a:solidFill>
                      <a:srgbClr val="FEF1D1"/>
                    </a:solidFill>
                  </a:tcPr>
                </a:tc>
                <a:tc>
                  <a:txBody>
                    <a:bodyPr/>
                    <a:lstStyle/>
                    <a:p>
                      <a:pPr marL="0" lvl="0" indent="0" algn="l" rtl="0">
                        <a:spcBef>
                          <a:spcPts val="0"/>
                        </a:spcBef>
                        <a:spcAft>
                          <a:spcPts val="0"/>
                        </a:spcAft>
                        <a:buNone/>
                      </a:pPr>
                      <a:endParaRPr/>
                    </a:p>
                  </a:txBody>
                  <a:tcPr marL="163450" marR="91450" marT="45725" marB="45725">
                    <a:solidFill>
                      <a:srgbClr val="FEF1D1"/>
                    </a:solidFill>
                  </a:tcPr>
                </a:tc>
                <a:extLst>
                  <a:ext uri="{0D108BD9-81ED-4DB2-BD59-A6C34878D82A}">
                    <a16:rowId xmlns:a16="http://schemas.microsoft.com/office/drawing/2014/main" val="10004"/>
                  </a:ext>
                </a:extLst>
              </a:tr>
              <a:tr h="370850">
                <a:tc>
                  <a:txBody>
                    <a:bodyPr/>
                    <a:lstStyle/>
                    <a:p>
                      <a:pPr marL="0" lvl="0" indent="0" algn="l" rtl="0">
                        <a:spcBef>
                          <a:spcPts val="0"/>
                        </a:spcBef>
                        <a:spcAft>
                          <a:spcPts val="0"/>
                        </a:spcAft>
                        <a:buClr>
                          <a:schemeClr val="dk1"/>
                        </a:buClr>
                        <a:buSzPts val="1100"/>
                        <a:buFont typeface="Arial"/>
                        <a:buNone/>
                      </a:pPr>
                      <a:r>
                        <a:rPr lang="fr-FR" sz="1600"/>
                        <a:t>Gelb</a:t>
                      </a:r>
                      <a:endParaRPr sz="1350">
                        <a:solidFill>
                          <a:srgbClr val="595959"/>
                        </a:solidFill>
                      </a:endParaRPr>
                    </a:p>
                  </a:txBody>
                  <a:tcPr marL="163450" marR="91450" marT="45725" marB="45725">
                    <a:solidFill>
                      <a:srgbClr val="FFD576"/>
                    </a:solidFill>
                  </a:tcPr>
                </a:tc>
                <a:tc>
                  <a:txBody>
                    <a:bodyPr/>
                    <a:lstStyle/>
                    <a:p>
                      <a:pPr marL="0" lvl="0" indent="0" algn="l" rtl="0">
                        <a:spcBef>
                          <a:spcPts val="0"/>
                        </a:spcBef>
                        <a:spcAft>
                          <a:spcPts val="0"/>
                        </a:spcAft>
                        <a:buNone/>
                      </a:pPr>
                      <a:endParaRPr/>
                    </a:p>
                  </a:txBody>
                  <a:tcPr marL="163450" marR="91450" marT="45725" marB="45725">
                    <a:solidFill>
                      <a:srgbClr val="FFD576"/>
                    </a:solidFill>
                  </a:tcPr>
                </a:tc>
                <a:extLst>
                  <a:ext uri="{0D108BD9-81ED-4DB2-BD59-A6C34878D82A}">
                    <a16:rowId xmlns:a16="http://schemas.microsoft.com/office/drawing/2014/main" val="10005"/>
                  </a:ext>
                </a:extLst>
              </a:tr>
              <a:tr h="370850">
                <a:tc>
                  <a:txBody>
                    <a:bodyPr/>
                    <a:lstStyle/>
                    <a:p>
                      <a:pPr marL="0" lvl="0" indent="0" algn="l" rtl="0">
                        <a:spcBef>
                          <a:spcPts val="0"/>
                        </a:spcBef>
                        <a:spcAft>
                          <a:spcPts val="0"/>
                        </a:spcAft>
                        <a:buClr>
                          <a:schemeClr val="dk1"/>
                        </a:buClr>
                        <a:buSzPts val="1100"/>
                        <a:buFont typeface="Arial"/>
                        <a:buNone/>
                      </a:pPr>
                      <a:r>
                        <a:rPr lang="fr-FR" sz="1600"/>
                        <a:t>Gut gehalten</a:t>
                      </a:r>
                      <a:endParaRPr sz="1600">
                        <a:solidFill>
                          <a:srgbClr val="595959"/>
                        </a:solidFill>
                      </a:endParaRPr>
                    </a:p>
                  </a:txBody>
                  <a:tcPr marL="163450" marR="91450" marT="45725" marB="45725">
                    <a:solidFill>
                      <a:srgbClr val="FEF1D1"/>
                    </a:solidFill>
                  </a:tcPr>
                </a:tc>
                <a:tc>
                  <a:txBody>
                    <a:bodyPr/>
                    <a:lstStyle/>
                    <a:p>
                      <a:pPr marL="0" lvl="0" indent="0" algn="l" rtl="0">
                        <a:spcBef>
                          <a:spcPts val="0"/>
                        </a:spcBef>
                        <a:spcAft>
                          <a:spcPts val="0"/>
                        </a:spcAft>
                        <a:buNone/>
                      </a:pPr>
                      <a:endParaRPr/>
                    </a:p>
                  </a:txBody>
                  <a:tcPr marL="163450" marR="91450" marT="45725" marB="45725">
                    <a:solidFill>
                      <a:srgbClr val="FEF1D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Clr>
                          <a:schemeClr val="dk1"/>
                        </a:buClr>
                        <a:buSzPts val="1100"/>
                        <a:buFont typeface="Arial"/>
                        <a:buNone/>
                      </a:pPr>
                      <a:r>
                        <a:rPr lang="fr-FR" sz="1600"/>
                        <a:t>JAAAAAAAAAAA!!!</a:t>
                      </a:r>
                      <a:endParaRPr sz="1350">
                        <a:solidFill>
                          <a:srgbClr val="595959"/>
                        </a:solidFill>
                      </a:endParaRPr>
                    </a:p>
                  </a:txBody>
                  <a:tcPr marL="163450" marR="91450" marT="45725" marB="45725">
                    <a:solidFill>
                      <a:srgbClr val="FFD576"/>
                    </a:solidFill>
                  </a:tcPr>
                </a:tc>
                <a:tc>
                  <a:txBody>
                    <a:bodyPr/>
                    <a:lstStyle/>
                    <a:p>
                      <a:pPr marL="0" lvl="0" indent="0" algn="l" rtl="0">
                        <a:spcBef>
                          <a:spcPts val="0"/>
                        </a:spcBef>
                        <a:spcAft>
                          <a:spcPts val="0"/>
                        </a:spcAft>
                        <a:buNone/>
                      </a:pPr>
                      <a:endParaRPr/>
                    </a:p>
                  </a:txBody>
                  <a:tcPr marL="163450" marR="91450" marT="45725" marB="45725">
                    <a:solidFill>
                      <a:srgbClr val="FFD576"/>
                    </a:solidFill>
                  </a:tcPr>
                </a:tc>
                <a:extLst>
                  <a:ext uri="{0D108BD9-81ED-4DB2-BD59-A6C34878D82A}">
                    <a16:rowId xmlns:a16="http://schemas.microsoft.com/office/drawing/2014/main" val="10007"/>
                  </a:ext>
                </a:extLst>
              </a:tr>
              <a:tr h="370850">
                <a:tc>
                  <a:txBody>
                    <a:bodyPr/>
                    <a:lstStyle/>
                    <a:p>
                      <a:pPr marL="0" lvl="0" indent="0" algn="l" rtl="0">
                        <a:spcBef>
                          <a:spcPts val="0"/>
                        </a:spcBef>
                        <a:spcAft>
                          <a:spcPts val="0"/>
                        </a:spcAft>
                        <a:buClr>
                          <a:schemeClr val="dk1"/>
                        </a:buClr>
                        <a:buSzPts val="1100"/>
                        <a:buFont typeface="Arial"/>
                        <a:buNone/>
                      </a:pPr>
                      <a:r>
                        <a:rPr lang="fr-FR" sz="1600"/>
                        <a:t>Schiri</a:t>
                      </a:r>
                      <a:endParaRPr sz="1600">
                        <a:solidFill>
                          <a:srgbClr val="595959"/>
                        </a:solidFill>
                      </a:endParaRPr>
                    </a:p>
                  </a:txBody>
                  <a:tcPr marL="163450" marR="91450" marT="45725" marB="45725">
                    <a:solidFill>
                      <a:srgbClr val="FEF1D1"/>
                    </a:solidFill>
                  </a:tcPr>
                </a:tc>
                <a:tc>
                  <a:txBody>
                    <a:bodyPr/>
                    <a:lstStyle/>
                    <a:p>
                      <a:pPr marL="0" lvl="0" indent="0" algn="l" rtl="0">
                        <a:spcBef>
                          <a:spcPts val="0"/>
                        </a:spcBef>
                        <a:spcAft>
                          <a:spcPts val="0"/>
                        </a:spcAft>
                        <a:buNone/>
                      </a:pPr>
                      <a:endParaRPr/>
                    </a:p>
                  </a:txBody>
                  <a:tcPr marL="163450" marR="91450" marT="45725" marB="45725">
                    <a:solidFill>
                      <a:srgbClr val="FEF1D1"/>
                    </a:solidFill>
                  </a:tcPr>
                </a:tc>
                <a:extLst>
                  <a:ext uri="{0D108BD9-81ED-4DB2-BD59-A6C34878D82A}">
                    <a16:rowId xmlns:a16="http://schemas.microsoft.com/office/drawing/2014/main" val="10008"/>
                  </a:ext>
                </a:extLst>
              </a:tr>
              <a:tr h="370850">
                <a:tc>
                  <a:txBody>
                    <a:bodyPr/>
                    <a:lstStyle/>
                    <a:p>
                      <a:pPr marL="0" lvl="0" indent="0" algn="l" rtl="0">
                        <a:spcBef>
                          <a:spcPts val="0"/>
                        </a:spcBef>
                        <a:spcAft>
                          <a:spcPts val="0"/>
                        </a:spcAft>
                        <a:buClr>
                          <a:schemeClr val="dk1"/>
                        </a:buClr>
                        <a:buSzPts val="1100"/>
                        <a:buFont typeface="Arial"/>
                        <a:buNone/>
                      </a:pPr>
                      <a:r>
                        <a:rPr lang="fr-FR" sz="1600"/>
                        <a:t>Schnell</a:t>
                      </a:r>
                      <a:endParaRPr sz="1600">
                        <a:solidFill>
                          <a:srgbClr val="595959"/>
                        </a:solidFill>
                        <a:latin typeface="Arial"/>
                        <a:ea typeface="Arial"/>
                        <a:cs typeface="Arial"/>
                        <a:sym typeface="Arial"/>
                      </a:endParaRPr>
                    </a:p>
                  </a:txBody>
                  <a:tcPr marL="163450" marR="91450" marT="45725" marB="45725">
                    <a:solidFill>
                      <a:srgbClr val="FFD576"/>
                    </a:solidFill>
                  </a:tcPr>
                </a:tc>
                <a:tc>
                  <a:txBody>
                    <a:bodyPr/>
                    <a:lstStyle/>
                    <a:p>
                      <a:pPr marL="0" lvl="0" indent="0" algn="l" rtl="0">
                        <a:spcBef>
                          <a:spcPts val="0"/>
                        </a:spcBef>
                        <a:spcAft>
                          <a:spcPts val="0"/>
                        </a:spcAft>
                        <a:buNone/>
                      </a:pPr>
                      <a:endParaRPr/>
                    </a:p>
                  </a:txBody>
                  <a:tcPr marL="163450" marR="91450" marT="45725" marB="45725">
                    <a:solidFill>
                      <a:srgbClr val="FFD576"/>
                    </a:solidFill>
                  </a:tcPr>
                </a:tc>
                <a:extLst>
                  <a:ext uri="{0D108BD9-81ED-4DB2-BD59-A6C34878D82A}">
                    <a16:rowId xmlns:a16="http://schemas.microsoft.com/office/drawing/2014/main" val="10009"/>
                  </a:ext>
                </a:extLst>
              </a:tr>
              <a:tr h="370850">
                <a:tc>
                  <a:txBody>
                    <a:bodyPr/>
                    <a:lstStyle/>
                    <a:p>
                      <a:pPr marL="0" lvl="0" indent="0" algn="l" rtl="0">
                        <a:spcBef>
                          <a:spcPts val="0"/>
                        </a:spcBef>
                        <a:spcAft>
                          <a:spcPts val="0"/>
                        </a:spcAft>
                        <a:buClr>
                          <a:schemeClr val="dk1"/>
                        </a:buClr>
                        <a:buSzPts val="1100"/>
                        <a:buFont typeface="Arial"/>
                        <a:buNone/>
                      </a:pPr>
                      <a:r>
                        <a:rPr lang="fr-FR" sz="1600"/>
                        <a:t>TOOOOOOOOORRRRRRRRR!!!!</a:t>
                      </a:r>
                      <a:endParaRPr sz="1600" b="0" i="0" u="none" strike="noStrike">
                        <a:solidFill>
                          <a:srgbClr val="595959"/>
                        </a:solidFill>
                        <a:latin typeface="Consolas"/>
                        <a:ea typeface="Consolas"/>
                        <a:cs typeface="Consolas"/>
                        <a:sym typeface="Consolas"/>
                      </a:endParaRPr>
                    </a:p>
                  </a:txBody>
                  <a:tcPr marL="163450" marR="91450" marT="45725" marB="45725">
                    <a:solidFill>
                      <a:srgbClr val="FEF1D1"/>
                    </a:solidFill>
                  </a:tcPr>
                </a:tc>
                <a:tc>
                  <a:txBody>
                    <a:bodyPr/>
                    <a:lstStyle/>
                    <a:p>
                      <a:pPr marL="0" lvl="0" indent="0" algn="l" rtl="0">
                        <a:spcBef>
                          <a:spcPts val="0"/>
                        </a:spcBef>
                        <a:spcAft>
                          <a:spcPts val="0"/>
                        </a:spcAft>
                        <a:buNone/>
                      </a:pPr>
                      <a:endParaRPr/>
                    </a:p>
                  </a:txBody>
                  <a:tcPr marL="163450" marR="91450" marT="45725" marB="45725">
                    <a:solidFill>
                      <a:srgbClr val="FEF1D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p:nvPr/>
        </p:nvSpPr>
        <p:spPr>
          <a:xfrm>
            <a:off x="849545" y="763160"/>
            <a:ext cx="7886700" cy="430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9. Auf geht's! Let’s go! </a:t>
            </a:r>
            <a:endParaRPr/>
          </a:p>
        </p:txBody>
      </p:sp>
      <p:sp>
        <p:nvSpPr>
          <p:cNvPr id="321" name="Google Shape;321;p29"/>
          <p:cNvSpPr/>
          <p:nvPr/>
        </p:nvSpPr>
        <p:spPr>
          <a:xfrm>
            <a:off x="540000" y="1502050"/>
            <a:ext cx="7099200" cy="139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fr-FR" sz="1800">
                <a:solidFill>
                  <a:schemeClr val="dk1"/>
                </a:solidFill>
              </a:rPr>
              <a:t>Click the link below for a PDF copy of this task: </a:t>
            </a:r>
            <a:r>
              <a:rPr lang="fr-FR" sz="1800" u="sng">
                <a:solidFill>
                  <a:schemeClr val="hlink"/>
                </a:solidFill>
                <a:hlinkClick r:id="rId3"/>
              </a:rPr>
              <a:t>Auf geht’s! Let’s Go!</a:t>
            </a:r>
            <a:r>
              <a:rPr lang="fr-FR" sz="1800">
                <a:solidFill>
                  <a:schemeClr val="dk1"/>
                </a:solidFill>
              </a:rPr>
              <a:t> </a:t>
            </a: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endParaRPr sz="1800">
              <a:solidFill>
                <a:schemeClr val="dk1"/>
              </a:solidFill>
            </a:endParaRPr>
          </a:p>
        </p:txBody>
      </p:sp>
      <p:pic>
        <p:nvPicPr>
          <p:cNvPr id="322" name="Google Shape;322;p29"/>
          <p:cNvPicPr preferRelativeResize="0"/>
          <p:nvPr/>
        </p:nvPicPr>
        <p:blipFill>
          <a:blip r:embed="rId4"/>
          <a:srcRect/>
          <a:stretch/>
        </p:blipFill>
        <p:spPr>
          <a:xfrm>
            <a:off x="7639200" y="201725"/>
            <a:ext cx="1399199" cy="1399199"/>
          </a:xfrm>
          <a:prstGeom prst="rect">
            <a:avLst/>
          </a:prstGeom>
          <a:noFill/>
          <a:ln>
            <a:noFill/>
          </a:ln>
        </p:spPr>
      </p:pic>
      <p:graphicFrame>
        <p:nvGraphicFramePr>
          <p:cNvPr id="323" name="Google Shape;323;p29"/>
          <p:cNvGraphicFramePr/>
          <p:nvPr/>
        </p:nvGraphicFramePr>
        <p:xfrm>
          <a:off x="540000" y="2921844"/>
          <a:ext cx="8037675" cy="4043790"/>
        </p:xfrm>
        <a:graphic>
          <a:graphicData uri="http://schemas.openxmlformats.org/drawingml/2006/table">
            <a:tbl>
              <a:tblPr firstRow="1" bandRow="1">
                <a:noFill/>
                <a:tableStyleId>{093AD218-92F7-4EAA-B9D1-B2B878B7AB1E}</a:tableStyleId>
              </a:tblPr>
              <a:tblGrid>
                <a:gridCol w="4011600">
                  <a:extLst>
                    <a:ext uri="{9D8B030D-6E8A-4147-A177-3AD203B41FA5}">
                      <a16:colId xmlns:a16="http://schemas.microsoft.com/office/drawing/2014/main" val="20000"/>
                    </a:ext>
                  </a:extLst>
                </a:gridCol>
                <a:gridCol w="40260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fr-FR" sz="1600" b="0"/>
                        <a:t>Deutsch</a:t>
                      </a:r>
                      <a:endParaRPr/>
                    </a:p>
                  </a:txBody>
                  <a:tcPr marL="163450" marR="163450" marT="45725" marB="45725" anchor="ctr">
                    <a:solidFill>
                      <a:schemeClr val="dk1"/>
                    </a:solidFill>
                  </a:tcPr>
                </a:tc>
                <a:tc>
                  <a:txBody>
                    <a:bodyPr/>
                    <a:lstStyle/>
                    <a:p>
                      <a:pPr marL="0" marR="0" lvl="0" indent="0" algn="ctr" rtl="0">
                        <a:spcBef>
                          <a:spcPts val="0"/>
                        </a:spcBef>
                        <a:spcAft>
                          <a:spcPts val="0"/>
                        </a:spcAft>
                        <a:buNone/>
                      </a:pPr>
                      <a:r>
                        <a:rPr lang="fr-FR" sz="1600" b="0"/>
                        <a:t>English</a:t>
                      </a:r>
                      <a:endParaRPr/>
                    </a:p>
                  </a:txBody>
                  <a:tcPr marL="163450" marR="163450" marT="45725" marB="45725" anchor="ctr">
                    <a:solidFill>
                      <a:schemeClr val="dk1"/>
                    </a:solidFill>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Clr>
                          <a:schemeClr val="dk1"/>
                        </a:buClr>
                        <a:buSzPts val="1100"/>
                        <a:buFont typeface="Arial"/>
                        <a:buNone/>
                      </a:pPr>
                      <a:r>
                        <a:rPr lang="fr-FR" sz="1600"/>
                        <a:t>Abseits!</a:t>
                      </a:r>
                      <a:endParaRPr sz="1350">
                        <a:solidFill>
                          <a:srgbClr val="595959"/>
                        </a:solidFill>
                      </a:endParaRPr>
                    </a:p>
                  </a:txBody>
                  <a:tcPr marL="163450" marR="91450" marT="45725" marB="45725">
                    <a:solidFill>
                      <a:srgbClr val="FFD576"/>
                    </a:solidFill>
                  </a:tcPr>
                </a:tc>
                <a:tc>
                  <a:txBody>
                    <a:bodyPr/>
                    <a:lstStyle/>
                    <a:p>
                      <a:pPr marL="0" lvl="0" indent="0" algn="l" rtl="0">
                        <a:spcBef>
                          <a:spcPts val="0"/>
                        </a:spcBef>
                        <a:spcAft>
                          <a:spcPts val="0"/>
                        </a:spcAft>
                        <a:buNone/>
                      </a:pPr>
                      <a:r>
                        <a:rPr lang="fr-FR" sz="1600">
                          <a:solidFill>
                            <a:srgbClr val="FF0000"/>
                          </a:solidFill>
                        </a:rPr>
                        <a:t>Offside!</a:t>
                      </a:r>
                      <a:endParaRPr sz="1600">
                        <a:solidFill>
                          <a:srgbClr val="FF0000"/>
                        </a:solidFill>
                      </a:endParaRPr>
                    </a:p>
                  </a:txBody>
                  <a:tcPr marL="163450" marR="91450" marT="45725" marB="45725">
                    <a:solidFill>
                      <a:srgbClr val="FFD576"/>
                    </a:solidFill>
                  </a:tcPr>
                </a:tc>
                <a:extLst>
                  <a:ext uri="{0D108BD9-81ED-4DB2-BD59-A6C34878D82A}">
                    <a16:rowId xmlns:a16="http://schemas.microsoft.com/office/drawing/2014/main" val="10001"/>
                  </a:ext>
                </a:extLst>
              </a:tr>
              <a:tr h="370850">
                <a:tc>
                  <a:txBody>
                    <a:bodyPr/>
                    <a:lstStyle/>
                    <a:p>
                      <a:pPr marL="0" lvl="0" indent="0" algn="l" rtl="0">
                        <a:spcBef>
                          <a:spcPts val="0"/>
                        </a:spcBef>
                        <a:spcAft>
                          <a:spcPts val="0"/>
                        </a:spcAft>
                        <a:buClr>
                          <a:schemeClr val="dk1"/>
                        </a:buClr>
                        <a:buSzPts val="1100"/>
                        <a:buFont typeface="Arial"/>
                        <a:buNone/>
                      </a:pPr>
                      <a:r>
                        <a:rPr lang="fr-FR" sz="1600"/>
                        <a:t>Auf geht's!</a:t>
                      </a:r>
                      <a:endParaRPr sz="1600" u="sng">
                        <a:solidFill>
                          <a:srgbClr val="595959"/>
                        </a:solidFill>
                      </a:endParaRPr>
                    </a:p>
                  </a:txBody>
                  <a:tcPr marL="163450" marR="91450" marT="45725" marB="45725">
                    <a:solidFill>
                      <a:srgbClr val="FEF1D1"/>
                    </a:solidFill>
                  </a:tcPr>
                </a:tc>
                <a:tc>
                  <a:txBody>
                    <a:bodyPr/>
                    <a:lstStyle/>
                    <a:p>
                      <a:pPr marL="0" lvl="0" indent="0" algn="l" rtl="0">
                        <a:spcBef>
                          <a:spcPts val="0"/>
                        </a:spcBef>
                        <a:spcAft>
                          <a:spcPts val="0"/>
                        </a:spcAft>
                        <a:buNone/>
                      </a:pPr>
                      <a:r>
                        <a:rPr lang="fr-FR" sz="1600">
                          <a:solidFill>
                            <a:srgbClr val="FF0000"/>
                          </a:solidFill>
                        </a:rPr>
                        <a:t>Let’s Go! </a:t>
                      </a:r>
                      <a:endParaRPr sz="1600">
                        <a:solidFill>
                          <a:srgbClr val="FF0000"/>
                        </a:solidFill>
                      </a:endParaRPr>
                    </a:p>
                  </a:txBody>
                  <a:tcPr marL="163450" marR="91450" marT="45725" marB="45725">
                    <a:solidFill>
                      <a:srgbClr val="FEF1D1"/>
                    </a:solidFill>
                  </a:tcPr>
                </a:tc>
                <a:extLst>
                  <a:ext uri="{0D108BD9-81ED-4DB2-BD59-A6C34878D82A}">
                    <a16:rowId xmlns:a16="http://schemas.microsoft.com/office/drawing/2014/main" val="10002"/>
                  </a:ext>
                </a:extLst>
              </a:tr>
              <a:tr h="370850">
                <a:tc>
                  <a:txBody>
                    <a:bodyPr/>
                    <a:lstStyle/>
                    <a:p>
                      <a:pPr marL="0" lvl="0" indent="0" algn="l" rtl="0">
                        <a:spcBef>
                          <a:spcPts val="0"/>
                        </a:spcBef>
                        <a:spcAft>
                          <a:spcPts val="0"/>
                        </a:spcAft>
                        <a:buClr>
                          <a:schemeClr val="dk1"/>
                        </a:buClr>
                        <a:buSzPts val="1100"/>
                        <a:buFont typeface="Arial"/>
                        <a:buNone/>
                      </a:pPr>
                      <a:r>
                        <a:rPr lang="fr-FR" sz="1600"/>
                        <a:t>Elfer!</a:t>
                      </a:r>
                      <a:endParaRPr sz="1350">
                        <a:solidFill>
                          <a:srgbClr val="595959"/>
                        </a:solidFill>
                      </a:endParaRPr>
                    </a:p>
                  </a:txBody>
                  <a:tcPr marL="163450" marR="91450" marT="45725" marB="45725">
                    <a:solidFill>
                      <a:srgbClr val="FFD576"/>
                    </a:solidFill>
                  </a:tcPr>
                </a:tc>
                <a:tc>
                  <a:txBody>
                    <a:bodyPr/>
                    <a:lstStyle/>
                    <a:p>
                      <a:pPr marL="0" lvl="0" indent="0" algn="l" rtl="0">
                        <a:spcBef>
                          <a:spcPts val="0"/>
                        </a:spcBef>
                        <a:spcAft>
                          <a:spcPts val="0"/>
                        </a:spcAft>
                        <a:buNone/>
                      </a:pPr>
                      <a:r>
                        <a:rPr lang="fr-FR" sz="1600">
                          <a:solidFill>
                            <a:srgbClr val="FF0000"/>
                          </a:solidFill>
                        </a:rPr>
                        <a:t>Penalty!</a:t>
                      </a:r>
                      <a:endParaRPr sz="1600">
                        <a:solidFill>
                          <a:srgbClr val="FF0000"/>
                        </a:solidFill>
                      </a:endParaRPr>
                    </a:p>
                  </a:txBody>
                  <a:tcPr marL="163450" marR="91450" marT="45725" marB="45725">
                    <a:solidFill>
                      <a:srgbClr val="FFD576"/>
                    </a:solidFill>
                  </a:tcPr>
                </a:tc>
                <a:extLst>
                  <a:ext uri="{0D108BD9-81ED-4DB2-BD59-A6C34878D82A}">
                    <a16:rowId xmlns:a16="http://schemas.microsoft.com/office/drawing/2014/main" val="10003"/>
                  </a:ext>
                </a:extLst>
              </a:tr>
              <a:tr h="370850">
                <a:tc>
                  <a:txBody>
                    <a:bodyPr/>
                    <a:lstStyle/>
                    <a:p>
                      <a:pPr marL="0" lvl="0" indent="0" algn="l" rtl="0">
                        <a:spcBef>
                          <a:spcPts val="0"/>
                        </a:spcBef>
                        <a:spcAft>
                          <a:spcPts val="0"/>
                        </a:spcAft>
                        <a:buClr>
                          <a:schemeClr val="dk1"/>
                        </a:buClr>
                        <a:buSzPts val="1100"/>
                        <a:buFont typeface="Arial"/>
                        <a:buNone/>
                      </a:pPr>
                      <a:r>
                        <a:rPr lang="fr-FR" sz="1600"/>
                        <a:t>Rot</a:t>
                      </a:r>
                      <a:endParaRPr sz="1600" b="0" i="0" u="none" strike="noStrike">
                        <a:solidFill>
                          <a:srgbClr val="595959"/>
                        </a:solidFill>
                        <a:latin typeface="Arial"/>
                        <a:ea typeface="Arial"/>
                        <a:cs typeface="Arial"/>
                        <a:sym typeface="Arial"/>
                      </a:endParaRPr>
                    </a:p>
                  </a:txBody>
                  <a:tcPr marL="163450" marR="91450" marT="45725" marB="45725">
                    <a:solidFill>
                      <a:srgbClr val="FEF1D1"/>
                    </a:solidFill>
                  </a:tcPr>
                </a:tc>
                <a:tc>
                  <a:txBody>
                    <a:bodyPr/>
                    <a:lstStyle/>
                    <a:p>
                      <a:pPr marL="0" lvl="0" indent="0" algn="l" rtl="0">
                        <a:spcBef>
                          <a:spcPts val="0"/>
                        </a:spcBef>
                        <a:spcAft>
                          <a:spcPts val="0"/>
                        </a:spcAft>
                        <a:buNone/>
                      </a:pPr>
                      <a:r>
                        <a:rPr lang="fr-FR" sz="1600">
                          <a:solidFill>
                            <a:srgbClr val="FF0000"/>
                          </a:solidFill>
                        </a:rPr>
                        <a:t>Red</a:t>
                      </a:r>
                      <a:endParaRPr sz="1600">
                        <a:solidFill>
                          <a:srgbClr val="FF0000"/>
                        </a:solidFill>
                      </a:endParaRPr>
                    </a:p>
                  </a:txBody>
                  <a:tcPr marL="163450" marR="91450" marT="45725" marB="45725">
                    <a:solidFill>
                      <a:srgbClr val="FEF1D1"/>
                    </a:solidFill>
                  </a:tcPr>
                </a:tc>
                <a:extLst>
                  <a:ext uri="{0D108BD9-81ED-4DB2-BD59-A6C34878D82A}">
                    <a16:rowId xmlns:a16="http://schemas.microsoft.com/office/drawing/2014/main" val="10004"/>
                  </a:ext>
                </a:extLst>
              </a:tr>
              <a:tr h="370850">
                <a:tc>
                  <a:txBody>
                    <a:bodyPr/>
                    <a:lstStyle/>
                    <a:p>
                      <a:pPr marL="0" lvl="0" indent="0" algn="l" rtl="0">
                        <a:spcBef>
                          <a:spcPts val="0"/>
                        </a:spcBef>
                        <a:spcAft>
                          <a:spcPts val="0"/>
                        </a:spcAft>
                        <a:buClr>
                          <a:schemeClr val="dk1"/>
                        </a:buClr>
                        <a:buSzPts val="1100"/>
                        <a:buFont typeface="Arial"/>
                        <a:buNone/>
                      </a:pPr>
                      <a:r>
                        <a:rPr lang="fr-FR" sz="1600"/>
                        <a:t>Gelb</a:t>
                      </a:r>
                      <a:endParaRPr sz="1350">
                        <a:solidFill>
                          <a:srgbClr val="595959"/>
                        </a:solidFill>
                      </a:endParaRPr>
                    </a:p>
                  </a:txBody>
                  <a:tcPr marL="163450" marR="91450" marT="45725" marB="45725">
                    <a:solidFill>
                      <a:srgbClr val="FFD576"/>
                    </a:solidFill>
                  </a:tcPr>
                </a:tc>
                <a:tc>
                  <a:txBody>
                    <a:bodyPr/>
                    <a:lstStyle/>
                    <a:p>
                      <a:pPr marL="0" lvl="0" indent="0" algn="l" rtl="0">
                        <a:spcBef>
                          <a:spcPts val="0"/>
                        </a:spcBef>
                        <a:spcAft>
                          <a:spcPts val="0"/>
                        </a:spcAft>
                        <a:buNone/>
                      </a:pPr>
                      <a:r>
                        <a:rPr lang="fr-FR" sz="1600">
                          <a:solidFill>
                            <a:srgbClr val="FF0000"/>
                          </a:solidFill>
                        </a:rPr>
                        <a:t>Yellow </a:t>
                      </a:r>
                      <a:endParaRPr sz="1600">
                        <a:solidFill>
                          <a:srgbClr val="FF0000"/>
                        </a:solidFill>
                      </a:endParaRPr>
                    </a:p>
                  </a:txBody>
                  <a:tcPr marL="163450" marR="91450" marT="45725" marB="45725">
                    <a:solidFill>
                      <a:srgbClr val="FFD576"/>
                    </a:solidFill>
                  </a:tcPr>
                </a:tc>
                <a:extLst>
                  <a:ext uri="{0D108BD9-81ED-4DB2-BD59-A6C34878D82A}">
                    <a16:rowId xmlns:a16="http://schemas.microsoft.com/office/drawing/2014/main" val="10005"/>
                  </a:ext>
                </a:extLst>
              </a:tr>
              <a:tr h="370850">
                <a:tc>
                  <a:txBody>
                    <a:bodyPr/>
                    <a:lstStyle/>
                    <a:p>
                      <a:pPr marL="0" lvl="0" indent="0" algn="l" rtl="0">
                        <a:spcBef>
                          <a:spcPts val="0"/>
                        </a:spcBef>
                        <a:spcAft>
                          <a:spcPts val="0"/>
                        </a:spcAft>
                        <a:buClr>
                          <a:schemeClr val="dk1"/>
                        </a:buClr>
                        <a:buSzPts val="1100"/>
                        <a:buFont typeface="Arial"/>
                        <a:buNone/>
                      </a:pPr>
                      <a:r>
                        <a:rPr lang="fr-FR" sz="1600"/>
                        <a:t>Gut gehalten</a:t>
                      </a:r>
                      <a:endParaRPr sz="1600">
                        <a:solidFill>
                          <a:srgbClr val="595959"/>
                        </a:solidFill>
                      </a:endParaRPr>
                    </a:p>
                  </a:txBody>
                  <a:tcPr marL="163450" marR="91450" marT="45725" marB="45725">
                    <a:solidFill>
                      <a:srgbClr val="FEF1D1"/>
                    </a:solidFill>
                  </a:tcPr>
                </a:tc>
                <a:tc>
                  <a:txBody>
                    <a:bodyPr/>
                    <a:lstStyle/>
                    <a:p>
                      <a:pPr marL="0" lvl="0" indent="0" algn="l" rtl="0">
                        <a:spcBef>
                          <a:spcPts val="0"/>
                        </a:spcBef>
                        <a:spcAft>
                          <a:spcPts val="0"/>
                        </a:spcAft>
                        <a:buNone/>
                      </a:pPr>
                      <a:r>
                        <a:rPr lang="fr-FR" sz="1600">
                          <a:solidFill>
                            <a:srgbClr val="FF0000"/>
                          </a:solidFill>
                        </a:rPr>
                        <a:t>Well saved!</a:t>
                      </a:r>
                      <a:endParaRPr sz="1600">
                        <a:solidFill>
                          <a:srgbClr val="FF0000"/>
                        </a:solidFill>
                      </a:endParaRPr>
                    </a:p>
                  </a:txBody>
                  <a:tcPr marL="163450" marR="91450" marT="45725" marB="45725">
                    <a:solidFill>
                      <a:srgbClr val="FEF1D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Clr>
                          <a:schemeClr val="dk1"/>
                        </a:buClr>
                        <a:buSzPts val="1100"/>
                        <a:buFont typeface="Arial"/>
                        <a:buNone/>
                      </a:pPr>
                      <a:r>
                        <a:rPr lang="fr-FR" sz="1600"/>
                        <a:t>JAAAAAAAAAAA!!!</a:t>
                      </a:r>
                      <a:endParaRPr sz="1350">
                        <a:solidFill>
                          <a:srgbClr val="595959"/>
                        </a:solidFill>
                      </a:endParaRPr>
                    </a:p>
                  </a:txBody>
                  <a:tcPr marL="163450" marR="91450" marT="45725" marB="45725">
                    <a:solidFill>
                      <a:srgbClr val="FFD576"/>
                    </a:solidFill>
                  </a:tcPr>
                </a:tc>
                <a:tc>
                  <a:txBody>
                    <a:bodyPr/>
                    <a:lstStyle/>
                    <a:p>
                      <a:pPr marL="0" lvl="0" indent="0" algn="l" rtl="0">
                        <a:spcBef>
                          <a:spcPts val="0"/>
                        </a:spcBef>
                        <a:spcAft>
                          <a:spcPts val="0"/>
                        </a:spcAft>
                        <a:buNone/>
                      </a:pPr>
                      <a:r>
                        <a:rPr lang="fr-FR" sz="1600">
                          <a:solidFill>
                            <a:srgbClr val="FF0000"/>
                          </a:solidFill>
                        </a:rPr>
                        <a:t>Yessss!</a:t>
                      </a:r>
                      <a:endParaRPr sz="1600">
                        <a:solidFill>
                          <a:srgbClr val="FF0000"/>
                        </a:solidFill>
                      </a:endParaRPr>
                    </a:p>
                  </a:txBody>
                  <a:tcPr marL="163450" marR="91450" marT="45725" marB="45725">
                    <a:solidFill>
                      <a:srgbClr val="FFD576"/>
                    </a:solidFill>
                  </a:tcPr>
                </a:tc>
                <a:extLst>
                  <a:ext uri="{0D108BD9-81ED-4DB2-BD59-A6C34878D82A}">
                    <a16:rowId xmlns:a16="http://schemas.microsoft.com/office/drawing/2014/main" val="10007"/>
                  </a:ext>
                </a:extLst>
              </a:tr>
              <a:tr h="370850">
                <a:tc>
                  <a:txBody>
                    <a:bodyPr/>
                    <a:lstStyle/>
                    <a:p>
                      <a:pPr marL="0" lvl="0" indent="0" algn="l" rtl="0">
                        <a:spcBef>
                          <a:spcPts val="0"/>
                        </a:spcBef>
                        <a:spcAft>
                          <a:spcPts val="0"/>
                        </a:spcAft>
                        <a:buClr>
                          <a:schemeClr val="dk1"/>
                        </a:buClr>
                        <a:buSzPts val="1100"/>
                        <a:buFont typeface="Arial"/>
                        <a:buNone/>
                      </a:pPr>
                      <a:r>
                        <a:rPr lang="fr-FR" sz="1600"/>
                        <a:t>Schiri</a:t>
                      </a:r>
                      <a:endParaRPr sz="1600">
                        <a:solidFill>
                          <a:srgbClr val="595959"/>
                        </a:solidFill>
                      </a:endParaRPr>
                    </a:p>
                  </a:txBody>
                  <a:tcPr marL="163450" marR="91450" marT="45725" marB="45725">
                    <a:solidFill>
                      <a:srgbClr val="FEF1D1"/>
                    </a:solidFill>
                  </a:tcPr>
                </a:tc>
                <a:tc>
                  <a:txBody>
                    <a:bodyPr/>
                    <a:lstStyle/>
                    <a:p>
                      <a:pPr marL="0" lvl="0" indent="0" algn="l" rtl="0">
                        <a:spcBef>
                          <a:spcPts val="0"/>
                        </a:spcBef>
                        <a:spcAft>
                          <a:spcPts val="0"/>
                        </a:spcAft>
                        <a:buNone/>
                      </a:pPr>
                      <a:r>
                        <a:rPr lang="fr-FR" sz="1600">
                          <a:solidFill>
                            <a:srgbClr val="FF0000"/>
                          </a:solidFill>
                        </a:rPr>
                        <a:t>Ref</a:t>
                      </a:r>
                      <a:endParaRPr sz="1600">
                        <a:solidFill>
                          <a:srgbClr val="FF0000"/>
                        </a:solidFill>
                      </a:endParaRPr>
                    </a:p>
                  </a:txBody>
                  <a:tcPr marL="163450" marR="91450" marT="45725" marB="45725">
                    <a:solidFill>
                      <a:srgbClr val="FEF1D1"/>
                    </a:solidFill>
                  </a:tcPr>
                </a:tc>
                <a:extLst>
                  <a:ext uri="{0D108BD9-81ED-4DB2-BD59-A6C34878D82A}">
                    <a16:rowId xmlns:a16="http://schemas.microsoft.com/office/drawing/2014/main" val="10008"/>
                  </a:ext>
                </a:extLst>
              </a:tr>
              <a:tr h="370850">
                <a:tc>
                  <a:txBody>
                    <a:bodyPr/>
                    <a:lstStyle/>
                    <a:p>
                      <a:pPr marL="0" lvl="0" indent="0" algn="l" rtl="0">
                        <a:spcBef>
                          <a:spcPts val="0"/>
                        </a:spcBef>
                        <a:spcAft>
                          <a:spcPts val="0"/>
                        </a:spcAft>
                        <a:buClr>
                          <a:schemeClr val="dk1"/>
                        </a:buClr>
                        <a:buSzPts val="1100"/>
                        <a:buFont typeface="Arial"/>
                        <a:buNone/>
                      </a:pPr>
                      <a:r>
                        <a:rPr lang="fr-FR" sz="1600"/>
                        <a:t>Schnell</a:t>
                      </a:r>
                      <a:endParaRPr sz="1600">
                        <a:solidFill>
                          <a:srgbClr val="595959"/>
                        </a:solidFill>
                        <a:latin typeface="Arial"/>
                        <a:ea typeface="Arial"/>
                        <a:cs typeface="Arial"/>
                        <a:sym typeface="Arial"/>
                      </a:endParaRPr>
                    </a:p>
                  </a:txBody>
                  <a:tcPr marL="163450" marR="91450" marT="45725" marB="45725">
                    <a:solidFill>
                      <a:srgbClr val="FFD576"/>
                    </a:solidFill>
                  </a:tcPr>
                </a:tc>
                <a:tc>
                  <a:txBody>
                    <a:bodyPr/>
                    <a:lstStyle/>
                    <a:p>
                      <a:pPr marL="0" lvl="0" indent="0" algn="l" rtl="0">
                        <a:spcBef>
                          <a:spcPts val="0"/>
                        </a:spcBef>
                        <a:spcAft>
                          <a:spcPts val="0"/>
                        </a:spcAft>
                        <a:buNone/>
                      </a:pPr>
                      <a:r>
                        <a:rPr lang="fr-FR" sz="1600">
                          <a:solidFill>
                            <a:srgbClr val="FF0000"/>
                          </a:solidFill>
                        </a:rPr>
                        <a:t>Quick</a:t>
                      </a:r>
                      <a:endParaRPr sz="1600">
                        <a:solidFill>
                          <a:srgbClr val="FF0000"/>
                        </a:solidFill>
                      </a:endParaRPr>
                    </a:p>
                  </a:txBody>
                  <a:tcPr marL="163450" marR="91450" marT="45725" marB="45725">
                    <a:solidFill>
                      <a:srgbClr val="FFD576"/>
                    </a:solidFill>
                  </a:tcPr>
                </a:tc>
                <a:extLst>
                  <a:ext uri="{0D108BD9-81ED-4DB2-BD59-A6C34878D82A}">
                    <a16:rowId xmlns:a16="http://schemas.microsoft.com/office/drawing/2014/main" val="10009"/>
                  </a:ext>
                </a:extLst>
              </a:tr>
              <a:tr h="370850">
                <a:tc>
                  <a:txBody>
                    <a:bodyPr/>
                    <a:lstStyle/>
                    <a:p>
                      <a:pPr marL="0" lvl="0" indent="0" algn="l" rtl="0">
                        <a:spcBef>
                          <a:spcPts val="0"/>
                        </a:spcBef>
                        <a:spcAft>
                          <a:spcPts val="0"/>
                        </a:spcAft>
                        <a:buClr>
                          <a:schemeClr val="dk1"/>
                        </a:buClr>
                        <a:buSzPts val="1100"/>
                        <a:buFont typeface="Arial"/>
                        <a:buNone/>
                      </a:pPr>
                      <a:r>
                        <a:rPr lang="fr-FR" sz="1600"/>
                        <a:t>TOOOOOOOOORRRRRRRRR!!!!</a:t>
                      </a:r>
                      <a:endParaRPr sz="1600" b="0" i="0" u="none" strike="noStrike">
                        <a:solidFill>
                          <a:srgbClr val="595959"/>
                        </a:solidFill>
                        <a:latin typeface="Consolas"/>
                        <a:ea typeface="Consolas"/>
                        <a:cs typeface="Consolas"/>
                        <a:sym typeface="Consolas"/>
                      </a:endParaRPr>
                    </a:p>
                  </a:txBody>
                  <a:tcPr marL="163450" marR="91450" marT="45725" marB="45725">
                    <a:solidFill>
                      <a:srgbClr val="FEF1D1"/>
                    </a:solidFill>
                  </a:tcPr>
                </a:tc>
                <a:tc>
                  <a:txBody>
                    <a:bodyPr/>
                    <a:lstStyle/>
                    <a:p>
                      <a:pPr marL="0" lvl="0" indent="0" algn="l" rtl="0">
                        <a:spcBef>
                          <a:spcPts val="0"/>
                        </a:spcBef>
                        <a:spcAft>
                          <a:spcPts val="0"/>
                        </a:spcAft>
                        <a:buNone/>
                      </a:pPr>
                      <a:r>
                        <a:rPr lang="fr-FR" sz="1600">
                          <a:solidFill>
                            <a:srgbClr val="FF0000"/>
                          </a:solidFill>
                        </a:rPr>
                        <a:t>Goooaaaalllll!!!!</a:t>
                      </a:r>
                      <a:endParaRPr sz="1600">
                        <a:solidFill>
                          <a:srgbClr val="FF0000"/>
                        </a:solidFill>
                      </a:endParaRPr>
                    </a:p>
                  </a:txBody>
                  <a:tcPr marL="163450" marR="91450" marT="45725" marB="45725">
                    <a:solidFill>
                      <a:srgbClr val="FEF1D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p:nvPr/>
        </p:nvSpPr>
        <p:spPr>
          <a:xfrm>
            <a:off x="849545" y="763160"/>
            <a:ext cx="7886700" cy="43094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10</a:t>
            </a:r>
            <a:r>
              <a:rPr lang="fr-FR" sz="3600" b="0">
                <a:solidFill>
                  <a:srgbClr val="000000"/>
                </a:solidFill>
                <a:latin typeface="Arial"/>
                <a:ea typeface="Arial"/>
                <a:cs typeface="Arial"/>
                <a:sym typeface="Arial"/>
              </a:rPr>
              <a:t>.</a:t>
            </a:r>
            <a:r>
              <a:rPr lang="fr-FR" sz="3600" b="1"/>
              <a:t> </a:t>
            </a:r>
            <a:r>
              <a:rPr lang="fr-FR" sz="3600"/>
              <a:t> Guten tag from Germany!</a:t>
            </a:r>
            <a:endParaRPr/>
          </a:p>
        </p:txBody>
      </p:sp>
      <p:sp>
        <p:nvSpPr>
          <p:cNvPr id="330" name="Google Shape;330;p30"/>
          <p:cNvSpPr/>
          <p:nvPr/>
        </p:nvSpPr>
        <p:spPr>
          <a:xfrm>
            <a:off x="627525" y="1502096"/>
            <a:ext cx="6515100" cy="276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chemeClr val="dk1"/>
                </a:solidFill>
              </a:rPr>
              <a:t>Explore greetings, introductions, and basic questions in German. Role-play scenarios like welcoming tourists or asking for directions around Berlin</a:t>
            </a:r>
            <a:r>
              <a:rPr lang="fr-F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pic>
        <p:nvPicPr>
          <p:cNvPr id="331" name="Google Shape;331;p30"/>
          <p:cNvPicPr preferRelativeResize="0"/>
          <p:nvPr/>
        </p:nvPicPr>
        <p:blipFill rotWithShape="1">
          <a:blip r:embed="rId3"/>
          <a:srcRect/>
          <a:stretch/>
        </p:blipFill>
        <p:spPr>
          <a:xfrm>
            <a:off x="7592856" y="0"/>
            <a:ext cx="1418156" cy="1418156"/>
          </a:xfrm>
          <a:prstGeom prst="rect">
            <a:avLst/>
          </a:prstGeom>
          <a:noFill/>
          <a:ln>
            <a:noFill/>
          </a:ln>
        </p:spPr>
      </p:pic>
      <p:sp>
        <p:nvSpPr>
          <p:cNvPr id="332" name="Google Shape;332;p30"/>
          <p:cNvSpPr/>
          <p:nvPr/>
        </p:nvSpPr>
        <p:spPr>
          <a:xfrm>
            <a:off x="627529" y="2560216"/>
            <a:ext cx="2115600" cy="2115600"/>
          </a:xfrm>
          <a:prstGeom prst="ellipse">
            <a:avLst/>
          </a:prstGeom>
          <a:solidFill>
            <a:schemeClr val="accent3"/>
          </a:solidFill>
          <a:ln w="41275" cap="flat" cmpd="thickThin">
            <a:solidFill>
              <a:schemeClr val="accent3"/>
            </a:solidFill>
            <a:prstDash val="dash"/>
            <a:miter lim="800000"/>
            <a:headEnd type="none" w="sm" len="sm"/>
            <a:tailEnd type="none" w="sm" len="sm"/>
          </a:ln>
          <a:effectLst>
            <a:outerShdw blurRad="50800" dist="38100" dir="366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333" name="Google Shape;333;p30"/>
          <p:cNvSpPr/>
          <p:nvPr/>
        </p:nvSpPr>
        <p:spPr>
          <a:xfrm>
            <a:off x="6226005" y="3748223"/>
            <a:ext cx="2295000" cy="2295000"/>
          </a:xfrm>
          <a:prstGeom prst="ellipse">
            <a:avLst/>
          </a:prstGeom>
          <a:solidFill>
            <a:schemeClr val="lt2"/>
          </a:solidFill>
          <a:ln w="41275" cap="flat" cmpd="thickThin">
            <a:solidFill>
              <a:schemeClr val="lt2"/>
            </a:solidFill>
            <a:prstDash val="dash"/>
            <a:miter lim="800000"/>
            <a:headEnd type="none" w="sm" len="sm"/>
            <a:tailEnd type="none" w="sm" len="sm"/>
          </a:ln>
          <a:effectLst>
            <a:outerShdw blurRad="50800" dist="38100" dir="366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334" name="Google Shape;334;p30"/>
          <p:cNvSpPr/>
          <p:nvPr/>
        </p:nvSpPr>
        <p:spPr>
          <a:xfrm>
            <a:off x="692813" y="3124675"/>
            <a:ext cx="1985100" cy="986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i="1">
                <a:solidFill>
                  <a:schemeClr val="dk1"/>
                </a:solidFill>
              </a:rPr>
              <a:t>Welcoming tourists to Berlin</a:t>
            </a:r>
            <a:endParaRPr/>
          </a:p>
        </p:txBody>
      </p:sp>
      <p:sp>
        <p:nvSpPr>
          <p:cNvPr id="335" name="Google Shape;335;p30"/>
          <p:cNvSpPr/>
          <p:nvPr/>
        </p:nvSpPr>
        <p:spPr>
          <a:xfrm>
            <a:off x="6535287" y="4075889"/>
            <a:ext cx="1676400" cy="163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i="1">
                <a:solidFill>
                  <a:schemeClr val="dk1"/>
                </a:solidFill>
              </a:rPr>
              <a:t>Invent your own scenarios to explore greetings!</a:t>
            </a:r>
            <a:endParaRPr/>
          </a:p>
        </p:txBody>
      </p:sp>
      <p:sp>
        <p:nvSpPr>
          <p:cNvPr id="336" name="Google Shape;336;p30"/>
          <p:cNvSpPr/>
          <p:nvPr/>
        </p:nvSpPr>
        <p:spPr>
          <a:xfrm>
            <a:off x="3581404" y="2560216"/>
            <a:ext cx="2115600" cy="2115600"/>
          </a:xfrm>
          <a:prstGeom prst="ellipse">
            <a:avLst/>
          </a:prstGeom>
          <a:solidFill>
            <a:schemeClr val="accent3"/>
          </a:solidFill>
          <a:ln w="41275" cap="flat" cmpd="thickThin">
            <a:solidFill>
              <a:schemeClr val="accent3"/>
            </a:solidFill>
            <a:prstDash val="dash"/>
            <a:miter lim="800000"/>
            <a:headEnd type="none" w="sm" len="sm"/>
            <a:tailEnd type="none" w="sm" len="sm"/>
          </a:ln>
          <a:effectLst>
            <a:outerShdw blurRad="50800" dist="38100" dir="366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337" name="Google Shape;337;p30"/>
          <p:cNvSpPr/>
          <p:nvPr/>
        </p:nvSpPr>
        <p:spPr>
          <a:xfrm>
            <a:off x="3646688" y="2972275"/>
            <a:ext cx="1985100" cy="98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fr-FR" sz="2000" b="1" i="1">
                <a:solidFill>
                  <a:schemeClr val="dk1"/>
                </a:solidFill>
              </a:rPr>
              <a:t>Help with directions to the local museum</a:t>
            </a:r>
            <a:endParaRPr/>
          </a:p>
        </p:txBody>
      </p:sp>
      <p:sp>
        <p:nvSpPr>
          <p:cNvPr id="338" name="Google Shape;338;p30"/>
          <p:cNvSpPr/>
          <p:nvPr/>
        </p:nvSpPr>
        <p:spPr>
          <a:xfrm>
            <a:off x="627579" y="5056341"/>
            <a:ext cx="2115600" cy="2115600"/>
          </a:xfrm>
          <a:prstGeom prst="ellipse">
            <a:avLst/>
          </a:prstGeom>
          <a:solidFill>
            <a:schemeClr val="accent3"/>
          </a:solidFill>
          <a:ln w="41275" cap="flat" cmpd="thickThin">
            <a:solidFill>
              <a:schemeClr val="accent3"/>
            </a:solidFill>
            <a:prstDash val="dash"/>
            <a:miter lim="800000"/>
            <a:headEnd type="none" w="sm" len="sm"/>
            <a:tailEnd type="none" w="sm" len="sm"/>
          </a:ln>
          <a:effectLst>
            <a:outerShdw blurRad="50800" dist="38100" dir="366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339" name="Google Shape;339;p30"/>
          <p:cNvSpPr/>
          <p:nvPr/>
        </p:nvSpPr>
        <p:spPr>
          <a:xfrm>
            <a:off x="692825" y="5773200"/>
            <a:ext cx="1985100" cy="768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fr-FR" sz="2000" b="1" i="1">
                <a:solidFill>
                  <a:schemeClr val="dk1"/>
                </a:solidFill>
              </a:rPr>
              <a:t>What way to the U-Bahn?</a:t>
            </a:r>
            <a:endParaRPr/>
          </a:p>
        </p:txBody>
      </p:sp>
      <p:sp>
        <p:nvSpPr>
          <p:cNvPr id="340" name="Google Shape;340;p30"/>
          <p:cNvSpPr/>
          <p:nvPr/>
        </p:nvSpPr>
        <p:spPr>
          <a:xfrm>
            <a:off x="3657629" y="5056341"/>
            <a:ext cx="2115600" cy="2115600"/>
          </a:xfrm>
          <a:prstGeom prst="ellipse">
            <a:avLst/>
          </a:prstGeom>
          <a:solidFill>
            <a:schemeClr val="accent3"/>
          </a:solidFill>
          <a:ln w="41275" cap="flat" cmpd="thickThin">
            <a:solidFill>
              <a:schemeClr val="accent3"/>
            </a:solidFill>
            <a:prstDash val="dash"/>
            <a:miter lim="800000"/>
            <a:headEnd type="none" w="sm" len="sm"/>
            <a:tailEnd type="none" w="sm" len="sm"/>
          </a:ln>
          <a:effectLst>
            <a:outerShdw blurRad="50800" dist="38100" dir="366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341" name="Google Shape;341;p30"/>
          <p:cNvSpPr/>
          <p:nvPr/>
        </p:nvSpPr>
        <p:spPr>
          <a:xfrm>
            <a:off x="3722913" y="5392200"/>
            <a:ext cx="1985100" cy="98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fr-FR" sz="2000" b="1" i="1">
                <a:solidFill>
                  <a:schemeClr val="dk1"/>
                </a:solidFill>
              </a:rPr>
              <a:t>Can you recommend some good spots for lunch?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1"/>
          <p:cNvSpPr txBox="1"/>
          <p:nvPr/>
        </p:nvSpPr>
        <p:spPr>
          <a:xfrm>
            <a:off x="849545" y="763160"/>
            <a:ext cx="7886700" cy="430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11.  </a:t>
            </a:r>
            <a:r>
              <a:rPr lang="fr-FR" sz="3600">
                <a:solidFill>
                  <a:schemeClr val="dk1"/>
                </a:solidFill>
              </a:rPr>
              <a:t>Broadcasting to the world!</a:t>
            </a:r>
            <a:endParaRPr/>
          </a:p>
        </p:txBody>
      </p:sp>
      <p:sp>
        <p:nvSpPr>
          <p:cNvPr id="348" name="Google Shape;348;p31"/>
          <p:cNvSpPr/>
          <p:nvPr/>
        </p:nvSpPr>
        <p:spPr>
          <a:xfrm>
            <a:off x="648875" y="1634390"/>
            <a:ext cx="6515100" cy="2199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r-FR" sz="1800">
                <a:solidFill>
                  <a:schemeClr val="dk1"/>
                </a:solidFill>
              </a:rPr>
              <a:t>Roleplay as a TV presenter explaining what is happening across Europe this summer of sport.</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fr-FR" sz="1800">
                <a:solidFill>
                  <a:schemeClr val="dk1"/>
                </a:solidFill>
              </a:rPr>
              <a:t>Explore where sports are being held, what sports are taking place, who is competing, and what exciting things tourists can do around the sports taking place.</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marR="0" lvl="0" indent="0" algn="l" rtl="0">
              <a:spcBef>
                <a:spcPts val="0"/>
              </a:spcBef>
              <a:spcAft>
                <a:spcPts val="0"/>
              </a:spcAft>
              <a:buNone/>
            </a:pPr>
            <a:endParaRPr sz="1800">
              <a:solidFill>
                <a:schemeClr val="dk1"/>
              </a:solidFill>
            </a:endParaRPr>
          </a:p>
        </p:txBody>
      </p:sp>
      <p:sp>
        <p:nvSpPr>
          <p:cNvPr id="349" name="Google Shape;349;p31"/>
          <p:cNvSpPr txBox="1"/>
          <p:nvPr/>
        </p:nvSpPr>
        <p:spPr>
          <a:xfrm>
            <a:off x="849545" y="3902185"/>
            <a:ext cx="7886700" cy="430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12.  Where next?</a:t>
            </a:r>
            <a:endParaRPr/>
          </a:p>
        </p:txBody>
      </p:sp>
      <p:sp>
        <p:nvSpPr>
          <p:cNvPr id="350" name="Google Shape;350;p31"/>
          <p:cNvSpPr/>
          <p:nvPr/>
        </p:nvSpPr>
        <p:spPr>
          <a:xfrm>
            <a:off x="648875" y="4654376"/>
            <a:ext cx="6515100" cy="2457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fr-FR" sz="1800">
                <a:solidFill>
                  <a:schemeClr val="dk1"/>
                </a:solidFill>
              </a:rPr>
              <a:t>In a chosen language, teams of students can pitch why their chosen country should be the host of the next Olympic / Paralympic games in 2028!</a:t>
            </a: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lvl="0" indent="0" algn="l" rtl="0">
              <a:spcBef>
                <a:spcPts val="0"/>
              </a:spcBef>
              <a:spcAft>
                <a:spcPts val="0"/>
              </a:spcAft>
              <a:buSzPts val="1100"/>
              <a:buNone/>
            </a:pPr>
            <a:r>
              <a:rPr lang="fr-FR" sz="1800">
                <a:solidFill>
                  <a:schemeClr val="dk1"/>
                </a:solidFill>
              </a:rPr>
              <a:t>This task will allow them to explain to explain what city the games will be held in, why it is important to the chosen country and what parts of the culture will be exciting for athletes and spectators to experience. </a:t>
            </a: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lvl="0" indent="0" algn="l" rtl="0">
              <a:spcBef>
                <a:spcPts val="0"/>
              </a:spcBef>
              <a:spcAft>
                <a:spcPts val="0"/>
              </a:spcAft>
              <a:buSzPts val="1100"/>
              <a:buNone/>
            </a:pPr>
            <a:endParaRPr sz="1800">
              <a:solidFill>
                <a:schemeClr val="dk1"/>
              </a:solidFill>
            </a:endParaRPr>
          </a:p>
          <a:p>
            <a:pPr marL="0" marR="0" lvl="0" indent="0" algn="l" rtl="0">
              <a:spcBef>
                <a:spcPts val="0"/>
              </a:spcBef>
              <a:spcAft>
                <a:spcPts val="0"/>
              </a:spcAft>
              <a:buNone/>
            </a:pPr>
            <a:endParaRPr sz="1800">
              <a:solidFill>
                <a:schemeClr val="dk1"/>
              </a:solidFill>
            </a:endParaRPr>
          </a:p>
        </p:txBody>
      </p:sp>
      <p:grpSp>
        <p:nvGrpSpPr>
          <p:cNvPr id="351" name="Google Shape;351;p31"/>
          <p:cNvGrpSpPr/>
          <p:nvPr/>
        </p:nvGrpSpPr>
        <p:grpSpPr>
          <a:xfrm>
            <a:off x="7554335" y="3673564"/>
            <a:ext cx="1488935" cy="1488935"/>
            <a:chOff x="579119" y="4031068"/>
            <a:chExt cx="1037296" cy="1037296"/>
          </a:xfrm>
        </p:grpSpPr>
        <p:sp>
          <p:nvSpPr>
            <p:cNvPr id="352" name="Google Shape;352;p31"/>
            <p:cNvSpPr/>
            <p:nvPr/>
          </p:nvSpPr>
          <p:spPr>
            <a:xfrm>
              <a:off x="673004" y="4204447"/>
              <a:ext cx="687600" cy="687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pic>
          <p:nvPicPr>
            <p:cNvPr id="353" name="Google Shape;353;p31"/>
            <p:cNvPicPr preferRelativeResize="0"/>
            <p:nvPr/>
          </p:nvPicPr>
          <p:blipFill rotWithShape="1">
            <a:blip r:embed="rId3">
              <a:alphaModFix/>
            </a:blip>
            <a:srcRect/>
            <a:stretch/>
          </p:blipFill>
          <p:spPr>
            <a:xfrm>
              <a:off x="579119" y="4031068"/>
              <a:ext cx="1037296" cy="1037296"/>
            </a:xfrm>
            <a:prstGeom prst="rect">
              <a:avLst/>
            </a:prstGeom>
            <a:noFill/>
            <a:ln>
              <a:noFill/>
            </a:ln>
          </p:spPr>
        </p:pic>
      </p:grpSp>
      <p:pic>
        <p:nvPicPr>
          <p:cNvPr id="354" name="Google Shape;354;p31"/>
          <p:cNvPicPr preferRelativeResize="0"/>
          <p:nvPr/>
        </p:nvPicPr>
        <p:blipFill>
          <a:blip r:embed="rId4"/>
          <a:srcRect l="7430" r="7430"/>
          <a:stretch/>
        </p:blipFill>
        <p:spPr>
          <a:xfrm>
            <a:off x="7726412" y="875600"/>
            <a:ext cx="1144784" cy="13445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2"/>
          <p:cNvSpPr/>
          <p:nvPr/>
        </p:nvSpPr>
        <p:spPr>
          <a:xfrm>
            <a:off x="0" y="-1"/>
            <a:ext cx="7664826" cy="518983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pic>
        <p:nvPicPr>
          <p:cNvPr id="360" name="Google Shape;360;p32"/>
          <p:cNvPicPr preferRelativeResize="0"/>
          <p:nvPr/>
        </p:nvPicPr>
        <p:blipFill rotWithShape="1">
          <a:blip r:embed="rId3">
            <a:alphaModFix/>
          </a:blip>
          <a:srcRect/>
          <a:stretch/>
        </p:blipFill>
        <p:spPr>
          <a:xfrm>
            <a:off x="4957836" y="2907106"/>
            <a:ext cx="5830814" cy="3870210"/>
          </a:xfrm>
          <a:prstGeom prst="rect">
            <a:avLst/>
          </a:prstGeom>
          <a:noFill/>
          <a:ln>
            <a:noFill/>
          </a:ln>
        </p:spPr>
      </p:pic>
      <p:grpSp>
        <p:nvGrpSpPr>
          <p:cNvPr id="361" name="Google Shape;361;p32"/>
          <p:cNvGrpSpPr/>
          <p:nvPr/>
        </p:nvGrpSpPr>
        <p:grpSpPr>
          <a:xfrm>
            <a:off x="2969001" y="2892849"/>
            <a:ext cx="6732721" cy="903657"/>
            <a:chOff x="1573173" y="1319077"/>
            <a:chExt cx="6732721" cy="903657"/>
          </a:xfrm>
        </p:grpSpPr>
        <p:sp>
          <p:nvSpPr>
            <p:cNvPr id="362" name="Google Shape;362;p32"/>
            <p:cNvSpPr/>
            <p:nvPr/>
          </p:nvSpPr>
          <p:spPr>
            <a:xfrm>
              <a:off x="1573175" y="1319079"/>
              <a:ext cx="4695822" cy="9036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363" name="Google Shape;363;p32"/>
            <p:cNvSpPr/>
            <p:nvPr/>
          </p:nvSpPr>
          <p:spPr>
            <a:xfrm>
              <a:off x="2015638" y="1554190"/>
              <a:ext cx="62902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b="1">
                  <a:solidFill>
                    <a:schemeClr val="dk1"/>
                  </a:solidFill>
                  <a:latin typeface="Arial"/>
                  <a:ea typeface="Arial"/>
                  <a:cs typeface="Arial"/>
                  <a:sym typeface="Arial"/>
                </a:rPr>
                <a:t>Thank you for taking part! </a:t>
              </a:r>
              <a:endParaRPr/>
            </a:p>
          </p:txBody>
        </p:sp>
        <p:cxnSp>
          <p:nvCxnSpPr>
            <p:cNvPr id="364" name="Google Shape;364;p32"/>
            <p:cNvCxnSpPr/>
            <p:nvPr/>
          </p:nvCxnSpPr>
          <p:spPr>
            <a:xfrm>
              <a:off x="1573173" y="1319077"/>
              <a:ext cx="1" cy="903655"/>
            </a:xfrm>
            <a:prstGeom prst="straightConnector1">
              <a:avLst/>
            </a:prstGeom>
            <a:noFill/>
            <a:ln w="50800" cap="flat" cmpd="sng">
              <a:solidFill>
                <a:srgbClr val="595959"/>
              </a:solidFill>
              <a:prstDash val="solid"/>
              <a:miter lim="800000"/>
              <a:headEnd type="none" w="sm" len="sm"/>
              <a:tailEnd type="none" w="sm" len="sm"/>
            </a:ln>
          </p:spPr>
        </p:cxnSp>
      </p:grpSp>
      <p:pic>
        <p:nvPicPr>
          <p:cNvPr id="365" name="Google Shape;365;p32"/>
          <p:cNvPicPr preferRelativeResize="0"/>
          <p:nvPr/>
        </p:nvPicPr>
        <p:blipFill rotWithShape="1">
          <a:blip r:embed="rId4">
            <a:alphaModFix/>
          </a:blip>
          <a:srcRect/>
          <a:stretch/>
        </p:blipFill>
        <p:spPr>
          <a:xfrm>
            <a:off x="239128" y="5943599"/>
            <a:ext cx="2973334" cy="13464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1647517" y="4428565"/>
            <a:ext cx="9141000" cy="3182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09" name="Google Shape;109;p16"/>
          <p:cNvSpPr/>
          <p:nvPr/>
        </p:nvSpPr>
        <p:spPr>
          <a:xfrm>
            <a:off x="-1" y="0"/>
            <a:ext cx="7530300" cy="3255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10" name="Google Shape;110;p16"/>
          <p:cNvSpPr/>
          <p:nvPr/>
        </p:nvSpPr>
        <p:spPr>
          <a:xfrm>
            <a:off x="886512" y="822872"/>
            <a:ext cx="7149000" cy="504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11" name="Google Shape;111;p16"/>
          <p:cNvSpPr/>
          <p:nvPr/>
        </p:nvSpPr>
        <p:spPr>
          <a:xfrm>
            <a:off x="1328975" y="1036375"/>
            <a:ext cx="6534300" cy="1513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chemeClr val="dk1"/>
              </a:buClr>
              <a:buFont typeface="Arial"/>
              <a:buNone/>
            </a:pPr>
            <a:r>
              <a:rPr lang="fr-FR" sz="4400" b="1">
                <a:solidFill>
                  <a:schemeClr val="dk1"/>
                </a:solidFill>
              </a:rPr>
              <a:t>Celebrating a summer of sport</a:t>
            </a:r>
            <a:endParaRPr/>
          </a:p>
        </p:txBody>
      </p:sp>
      <p:cxnSp>
        <p:nvCxnSpPr>
          <p:cNvPr id="112" name="Google Shape;112;p16"/>
          <p:cNvCxnSpPr/>
          <p:nvPr/>
        </p:nvCxnSpPr>
        <p:spPr>
          <a:xfrm>
            <a:off x="895477" y="813906"/>
            <a:ext cx="0" cy="5049000"/>
          </a:xfrm>
          <a:prstGeom prst="straightConnector1">
            <a:avLst/>
          </a:prstGeom>
          <a:noFill/>
          <a:ln w="50800" cap="flat" cmpd="sng">
            <a:solidFill>
              <a:srgbClr val="595959"/>
            </a:solidFill>
            <a:prstDash val="solid"/>
            <a:miter lim="800000"/>
            <a:headEnd type="none" w="sm" len="sm"/>
            <a:tailEnd type="none" w="sm" len="sm"/>
          </a:ln>
        </p:spPr>
      </p:cxnSp>
      <p:sp>
        <p:nvSpPr>
          <p:cNvPr id="113" name="Google Shape;113;p16"/>
          <p:cNvSpPr/>
          <p:nvPr/>
        </p:nvSpPr>
        <p:spPr>
          <a:xfrm>
            <a:off x="1328975" y="2659197"/>
            <a:ext cx="6534300" cy="2561700"/>
          </a:xfrm>
          <a:prstGeom prst="rect">
            <a:avLst/>
          </a:prstGeom>
          <a:noFill/>
          <a:ln>
            <a:noFill/>
          </a:ln>
        </p:spPr>
        <p:txBody>
          <a:bodyPr spcFirstLastPara="1" wrap="square" lIns="0" tIns="0" rIns="0" bIns="0" anchor="t" anchorCtr="0">
            <a:noAutofit/>
          </a:bodyPr>
          <a:lstStyle/>
          <a:p>
            <a:pPr marL="0" marR="0" lvl="0" indent="0" algn="l" rtl="0">
              <a:spcBef>
                <a:spcPts val="1200"/>
              </a:spcBef>
              <a:spcAft>
                <a:spcPts val="0"/>
              </a:spcAft>
              <a:buNone/>
            </a:pPr>
            <a:r>
              <a:rPr lang="fr-FR" sz="1700">
                <a:solidFill>
                  <a:schemeClr val="dk1"/>
                </a:solidFill>
              </a:rPr>
              <a:t>This summer will see multiple international sporting events, capturing the gaze of millions across the globe.</a:t>
            </a:r>
            <a:endParaRPr sz="1700">
              <a:solidFill>
                <a:schemeClr val="dk1"/>
              </a:solidFill>
            </a:endParaRPr>
          </a:p>
          <a:p>
            <a:pPr marL="0" marR="0" lvl="0" indent="0" algn="l" rtl="0">
              <a:spcBef>
                <a:spcPts val="1200"/>
              </a:spcBef>
              <a:spcAft>
                <a:spcPts val="0"/>
              </a:spcAft>
              <a:buNone/>
            </a:pPr>
            <a:r>
              <a:rPr lang="fr-FR" sz="1700">
                <a:solidFill>
                  <a:schemeClr val="dk1"/>
                </a:solidFill>
              </a:rPr>
              <a:t>What better way to inspire learning a new language than preparing to speak to tourists, athletes and fans, discussing what to see, who you are, as well as</a:t>
            </a:r>
            <a:r>
              <a:rPr lang="fr-FR" sz="1700">
                <a:solidFill>
                  <a:srgbClr val="FF0000"/>
                </a:solidFill>
              </a:rPr>
              <a:t> </a:t>
            </a:r>
            <a:r>
              <a:rPr lang="fr-FR" sz="1700">
                <a:solidFill>
                  <a:schemeClr val="dk1"/>
                </a:solidFill>
              </a:rPr>
              <a:t>celebrating and making friends.</a:t>
            </a:r>
            <a:endParaRPr sz="1700">
              <a:solidFill>
                <a:srgbClr val="FF0000"/>
              </a:solidFill>
            </a:endParaRPr>
          </a:p>
          <a:p>
            <a:pPr marL="0" marR="0" lvl="0" indent="0" algn="l" rtl="0">
              <a:spcBef>
                <a:spcPts val="1200"/>
              </a:spcBef>
              <a:spcAft>
                <a:spcPts val="0"/>
              </a:spcAft>
              <a:buNone/>
            </a:pPr>
            <a:r>
              <a:rPr lang="fr-FR" sz="1700">
                <a:solidFill>
                  <a:schemeClr val="dk1"/>
                </a:solidFill>
              </a:rPr>
              <a:t>To celebrate a summer of sport, we’ve built a selection of fun games and classroom activities for you to try with your students. </a:t>
            </a:r>
            <a:endParaRPr sz="1700">
              <a:solidFill>
                <a:schemeClr val="dk1"/>
              </a:solidFill>
            </a:endParaRPr>
          </a:p>
          <a:p>
            <a:pPr marL="0" marR="0" lvl="0" indent="0" algn="l" rtl="0">
              <a:spcBef>
                <a:spcPts val="1200"/>
              </a:spcBef>
              <a:spcAft>
                <a:spcPts val="0"/>
              </a:spcAft>
              <a:buNone/>
            </a:pPr>
            <a:endParaRPr sz="1700">
              <a:solidFill>
                <a:schemeClr val="dk1"/>
              </a:solidFill>
            </a:endParaRPr>
          </a:p>
        </p:txBody>
      </p:sp>
      <p:sp>
        <p:nvSpPr>
          <p:cNvPr id="114" name="Google Shape;114;p16"/>
          <p:cNvSpPr/>
          <p:nvPr/>
        </p:nvSpPr>
        <p:spPr>
          <a:xfrm>
            <a:off x="10341984" y="7255806"/>
            <a:ext cx="255300" cy="24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00">
                <a:solidFill>
                  <a:srgbClr val="595959"/>
                </a:solidFill>
                <a:latin typeface="Arial"/>
                <a:ea typeface="Arial"/>
                <a:cs typeface="Arial"/>
                <a:sym typeface="Arial"/>
              </a:rPr>
              <a:t>2</a:t>
            </a:r>
            <a:endParaRPr sz="2068">
              <a:solidFill>
                <a:schemeClr val="dk1"/>
              </a:solidFill>
              <a:latin typeface="Arial"/>
              <a:ea typeface="Arial"/>
              <a:cs typeface="Arial"/>
              <a:sym typeface="Arial"/>
            </a:endParaRPr>
          </a:p>
        </p:txBody>
      </p:sp>
      <p:pic>
        <p:nvPicPr>
          <p:cNvPr id="115" name="Google Shape;115;p16"/>
          <p:cNvPicPr preferRelativeResize="0"/>
          <p:nvPr/>
        </p:nvPicPr>
        <p:blipFill>
          <a:blip r:embed="rId3"/>
          <a:srcRect/>
          <a:stretch/>
        </p:blipFill>
        <p:spPr>
          <a:xfrm>
            <a:off x="8009477" y="694050"/>
            <a:ext cx="2561601" cy="2561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p:nvPr/>
        </p:nvSpPr>
        <p:spPr>
          <a:xfrm>
            <a:off x="1647517" y="4428565"/>
            <a:ext cx="9141131" cy="31824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21" name="Google Shape;121;p17"/>
          <p:cNvSpPr/>
          <p:nvPr/>
        </p:nvSpPr>
        <p:spPr>
          <a:xfrm>
            <a:off x="-1" y="0"/>
            <a:ext cx="7530353" cy="325565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22" name="Google Shape;122;p17"/>
          <p:cNvSpPr/>
          <p:nvPr/>
        </p:nvSpPr>
        <p:spPr>
          <a:xfrm>
            <a:off x="886512" y="822872"/>
            <a:ext cx="7149057" cy="50400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b="0" i="0" u="none" strike="noStrike" cap="none">
              <a:solidFill>
                <a:schemeClr val="lt1"/>
              </a:solidFill>
              <a:latin typeface="Arial"/>
              <a:ea typeface="Arial"/>
              <a:cs typeface="Arial"/>
              <a:sym typeface="Arial"/>
            </a:endParaRPr>
          </a:p>
        </p:txBody>
      </p:sp>
      <p:sp>
        <p:nvSpPr>
          <p:cNvPr id="123" name="Google Shape;123;p17"/>
          <p:cNvSpPr/>
          <p:nvPr/>
        </p:nvSpPr>
        <p:spPr>
          <a:xfrm>
            <a:off x="1328975" y="1036375"/>
            <a:ext cx="6534300" cy="1513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chemeClr val="dk1"/>
              </a:buClr>
              <a:buFont typeface="Arial"/>
              <a:buNone/>
            </a:pPr>
            <a:r>
              <a:rPr lang="fr-FR" sz="4400" b="1">
                <a:solidFill>
                  <a:schemeClr val="dk1"/>
                </a:solidFill>
              </a:rPr>
              <a:t>Celebrating a summer of sport</a:t>
            </a:r>
            <a:endParaRPr/>
          </a:p>
        </p:txBody>
      </p:sp>
      <p:cxnSp>
        <p:nvCxnSpPr>
          <p:cNvPr id="124" name="Google Shape;124;p17"/>
          <p:cNvCxnSpPr/>
          <p:nvPr/>
        </p:nvCxnSpPr>
        <p:spPr>
          <a:xfrm>
            <a:off x="895477" y="813906"/>
            <a:ext cx="0" cy="5049011"/>
          </a:xfrm>
          <a:prstGeom prst="straightConnector1">
            <a:avLst/>
          </a:prstGeom>
          <a:noFill/>
          <a:ln w="50800" cap="flat" cmpd="sng">
            <a:solidFill>
              <a:srgbClr val="595959"/>
            </a:solidFill>
            <a:prstDash val="solid"/>
            <a:miter lim="800000"/>
            <a:headEnd type="none" w="sm" len="sm"/>
            <a:tailEnd type="none" w="sm" len="sm"/>
          </a:ln>
        </p:spPr>
      </p:cxnSp>
      <p:sp>
        <p:nvSpPr>
          <p:cNvPr id="125" name="Google Shape;125;p17"/>
          <p:cNvSpPr/>
          <p:nvPr/>
        </p:nvSpPr>
        <p:spPr>
          <a:xfrm>
            <a:off x="1328977" y="3439534"/>
            <a:ext cx="6534300" cy="1969800"/>
          </a:xfrm>
          <a:prstGeom prst="rect">
            <a:avLst/>
          </a:prstGeom>
          <a:noFill/>
          <a:ln>
            <a:noFill/>
          </a:ln>
        </p:spPr>
        <p:txBody>
          <a:bodyPr spcFirstLastPara="1" wrap="square" lIns="0" tIns="0" rIns="0" bIns="0" anchor="t" anchorCtr="0">
            <a:noAutofit/>
          </a:bodyPr>
          <a:lstStyle/>
          <a:p>
            <a:pPr marL="342900" marR="0" lvl="0" indent="-307975" algn="l" rtl="0">
              <a:spcBef>
                <a:spcPts val="0"/>
              </a:spcBef>
              <a:spcAft>
                <a:spcPts val="0"/>
              </a:spcAft>
              <a:buClr>
                <a:schemeClr val="accent3"/>
              </a:buClr>
              <a:buSzPts val="1700"/>
              <a:buFont typeface="Arial"/>
              <a:buChar char="•"/>
            </a:pPr>
            <a:r>
              <a:rPr lang="fr-FR" sz="1700" b="0" i="0" u="none" strike="noStrike" cap="none">
                <a:solidFill>
                  <a:schemeClr val="dk1"/>
                </a:solidFill>
                <a:latin typeface="Arial"/>
                <a:ea typeface="Arial"/>
                <a:cs typeface="Arial"/>
                <a:sym typeface="Arial"/>
              </a:rPr>
              <a:t>Dip into these language activities as starters, stand-alone activities or for a whole lesson. Some activities may also be suitable for flipped learning or homework.</a:t>
            </a:r>
            <a:endParaRPr sz="1700"/>
          </a:p>
          <a:p>
            <a:pPr marL="342900" marR="0" lvl="0" indent="-307975" algn="l" rtl="0">
              <a:spcBef>
                <a:spcPts val="1200"/>
              </a:spcBef>
              <a:spcAft>
                <a:spcPts val="0"/>
              </a:spcAft>
              <a:buClr>
                <a:schemeClr val="accent3"/>
              </a:buClr>
              <a:buSzPts val="1700"/>
              <a:buFont typeface="Arial"/>
              <a:buChar char="•"/>
            </a:pPr>
            <a:r>
              <a:rPr lang="fr-FR" sz="1700" b="0" i="0" u="none" strike="noStrike" cap="none">
                <a:solidFill>
                  <a:schemeClr val="dk1"/>
                </a:solidFill>
                <a:latin typeface="Arial"/>
                <a:ea typeface="Arial"/>
                <a:cs typeface="Arial"/>
                <a:sym typeface="Arial"/>
              </a:rPr>
              <a:t>Answers are provided after each activity.</a:t>
            </a:r>
            <a:endParaRPr sz="1700" b="0" i="0" u="none" strike="noStrike" cap="none">
              <a:solidFill>
                <a:schemeClr val="dk1"/>
              </a:solidFill>
              <a:latin typeface="Arial"/>
              <a:ea typeface="Arial"/>
              <a:cs typeface="Arial"/>
              <a:sym typeface="Arial"/>
            </a:endParaRPr>
          </a:p>
          <a:p>
            <a:pPr marL="342900" marR="0" lvl="0" indent="-307975" algn="l" rtl="0">
              <a:spcBef>
                <a:spcPts val="1200"/>
              </a:spcBef>
              <a:spcAft>
                <a:spcPts val="0"/>
              </a:spcAft>
              <a:buClr>
                <a:schemeClr val="accent3"/>
              </a:buClr>
              <a:buSzPts val="1700"/>
              <a:buChar char="•"/>
            </a:pPr>
            <a:r>
              <a:rPr lang="fr-FR" sz="1700">
                <a:solidFill>
                  <a:schemeClr val="dk1"/>
                </a:solidFill>
              </a:rPr>
              <a:t>Some tasks include printable PDF.</a:t>
            </a:r>
            <a:endParaRPr sz="1700">
              <a:solidFill>
                <a:schemeClr val="dk1"/>
              </a:solidFill>
            </a:endParaRPr>
          </a:p>
          <a:p>
            <a:pPr marL="342900" marR="0" lvl="0" indent="-307975" algn="l" rtl="0">
              <a:spcBef>
                <a:spcPts val="1200"/>
              </a:spcBef>
              <a:spcAft>
                <a:spcPts val="0"/>
              </a:spcAft>
              <a:buClr>
                <a:schemeClr val="accent3"/>
              </a:buClr>
              <a:buSzPts val="1700"/>
              <a:buFont typeface="Arial"/>
              <a:buChar char="•"/>
            </a:pPr>
            <a:r>
              <a:rPr lang="fr-FR" sz="1700" b="0" i="0" u="none" strike="noStrike" cap="none">
                <a:solidFill>
                  <a:schemeClr val="dk1"/>
                </a:solidFill>
                <a:latin typeface="Arial"/>
                <a:ea typeface="Arial"/>
                <a:cs typeface="Arial"/>
                <a:sym typeface="Arial"/>
              </a:rPr>
              <a:t>Keep track of student scores if you wish to find and reward an overall class winner.</a:t>
            </a:r>
            <a:endParaRPr sz="1700" b="0" i="0" u="none" strike="noStrike" cap="none">
              <a:solidFill>
                <a:schemeClr val="dk1"/>
              </a:solidFill>
              <a:latin typeface="Arial"/>
              <a:ea typeface="Arial"/>
              <a:cs typeface="Arial"/>
              <a:sym typeface="Arial"/>
            </a:endParaRPr>
          </a:p>
          <a:p>
            <a:pPr marL="0" marR="0" lvl="0" indent="0" algn="l" rtl="0">
              <a:spcBef>
                <a:spcPts val="1200"/>
              </a:spcBef>
              <a:spcAft>
                <a:spcPts val="0"/>
              </a:spcAft>
              <a:buNone/>
            </a:pPr>
            <a:endParaRPr sz="1700">
              <a:solidFill>
                <a:schemeClr val="dk1"/>
              </a:solidFill>
            </a:endParaRPr>
          </a:p>
        </p:txBody>
      </p:sp>
      <p:sp>
        <p:nvSpPr>
          <p:cNvPr id="126" name="Google Shape;126;p17"/>
          <p:cNvSpPr/>
          <p:nvPr/>
        </p:nvSpPr>
        <p:spPr>
          <a:xfrm>
            <a:off x="1354420" y="2687758"/>
            <a:ext cx="6301500" cy="4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000" b="0" i="0" u="none" strike="noStrike" cap="none">
                <a:solidFill>
                  <a:schemeClr val="dk1"/>
                </a:solidFill>
                <a:latin typeface="Arial"/>
                <a:ea typeface="Arial"/>
                <a:cs typeface="Arial"/>
                <a:sym typeface="Arial"/>
              </a:rPr>
              <a:t>How to play: instructions for teachers</a:t>
            </a:r>
            <a:endParaRPr/>
          </a:p>
        </p:txBody>
      </p:sp>
      <p:grpSp>
        <p:nvGrpSpPr>
          <p:cNvPr id="127" name="Google Shape;127;p17"/>
          <p:cNvGrpSpPr/>
          <p:nvPr/>
        </p:nvGrpSpPr>
        <p:grpSpPr>
          <a:xfrm>
            <a:off x="8256494" y="6511618"/>
            <a:ext cx="2067560" cy="493059"/>
            <a:chOff x="7076440" y="5383131"/>
            <a:chExt cx="2067560" cy="493059"/>
          </a:xfrm>
        </p:grpSpPr>
        <p:sp>
          <p:nvSpPr>
            <p:cNvPr id="128" name="Google Shape;128;p17">
              <a:hlinkClick r:id="rId3" action="ppaction://hlinksldjump"/>
            </p:cNvPr>
            <p:cNvSpPr/>
            <p:nvPr/>
          </p:nvSpPr>
          <p:spPr>
            <a:xfrm>
              <a:off x="7076440" y="5383131"/>
              <a:ext cx="2067560" cy="493059"/>
            </a:xfrm>
            <a:prstGeom prst="roundRect">
              <a:avLst>
                <a:gd name="adj" fmla="val 5000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r>
                <a:rPr lang="fr-FR" sz="1400" b="1" dirty="0">
                  <a:solidFill>
                    <a:srgbClr val="000000"/>
                  </a:solidFill>
                  <a:latin typeface="Arial"/>
                  <a:ea typeface="Arial"/>
                  <a:cs typeface="Arial"/>
                  <a:sym typeface="Arial"/>
                </a:rPr>
                <a:t>Pick and mix menu</a:t>
              </a:r>
              <a:endParaRPr dirty="0"/>
            </a:p>
          </p:txBody>
        </p:sp>
        <p:sp>
          <p:nvSpPr>
            <p:cNvPr id="129" name="Google Shape;129;p17"/>
            <p:cNvSpPr/>
            <p:nvPr/>
          </p:nvSpPr>
          <p:spPr>
            <a:xfrm rot="5400000">
              <a:off x="8829688" y="5554229"/>
              <a:ext cx="323514" cy="142948"/>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sp>
        <p:nvSpPr>
          <p:cNvPr id="130" name="Google Shape;130;p17"/>
          <p:cNvSpPr/>
          <p:nvPr/>
        </p:nvSpPr>
        <p:spPr>
          <a:xfrm>
            <a:off x="10341984" y="7255806"/>
            <a:ext cx="25519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00">
                <a:solidFill>
                  <a:srgbClr val="595959"/>
                </a:solidFill>
                <a:latin typeface="Arial"/>
                <a:ea typeface="Arial"/>
                <a:cs typeface="Arial"/>
                <a:sym typeface="Arial"/>
              </a:rPr>
              <a:t>2</a:t>
            </a:r>
            <a:endParaRPr sz="2068">
              <a:solidFill>
                <a:schemeClr val="dk1"/>
              </a:solidFill>
              <a:latin typeface="Arial"/>
              <a:ea typeface="Arial"/>
              <a:cs typeface="Arial"/>
              <a:sym typeface="Arial"/>
            </a:endParaRPr>
          </a:p>
        </p:txBody>
      </p:sp>
      <p:pic>
        <p:nvPicPr>
          <p:cNvPr id="131" name="Google Shape;131;p17"/>
          <p:cNvPicPr preferRelativeResize="0"/>
          <p:nvPr/>
        </p:nvPicPr>
        <p:blipFill>
          <a:blip r:embed="rId4"/>
          <a:srcRect/>
          <a:stretch/>
        </p:blipFill>
        <p:spPr>
          <a:xfrm>
            <a:off x="8009477" y="694050"/>
            <a:ext cx="2561601" cy="2561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1" y="0"/>
            <a:ext cx="5394326" cy="1267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137" name="Google Shape;137;p18"/>
          <p:cNvSpPr/>
          <p:nvPr/>
        </p:nvSpPr>
        <p:spPr>
          <a:xfrm>
            <a:off x="579119" y="553539"/>
            <a:ext cx="6993731" cy="777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sp>
        <p:nvSpPr>
          <p:cNvPr id="138" name="Google Shape;138;p18"/>
          <p:cNvSpPr txBox="1"/>
          <p:nvPr/>
        </p:nvSpPr>
        <p:spPr>
          <a:xfrm>
            <a:off x="849545" y="763160"/>
            <a:ext cx="7886700" cy="43094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Language activity</a:t>
            </a:r>
            <a:r>
              <a:rPr lang="fr-FR" sz="3600" b="0">
                <a:solidFill>
                  <a:srgbClr val="000000"/>
                </a:solidFill>
                <a:latin typeface="Arial"/>
                <a:ea typeface="Arial"/>
                <a:cs typeface="Arial"/>
                <a:sym typeface="Arial"/>
              </a:rPr>
              <a:t> </a:t>
            </a:r>
            <a:endParaRPr sz="3600" b="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600"/>
              <a:buFont typeface="Arial"/>
              <a:buNone/>
            </a:pPr>
            <a:r>
              <a:rPr lang="fr-FR" sz="3600" b="0">
                <a:solidFill>
                  <a:srgbClr val="000000"/>
                </a:solidFill>
                <a:latin typeface="Arial"/>
                <a:ea typeface="Arial"/>
                <a:cs typeface="Arial"/>
                <a:sym typeface="Arial"/>
              </a:rPr>
              <a:t>menu</a:t>
            </a:r>
            <a:endParaRPr/>
          </a:p>
        </p:txBody>
      </p:sp>
      <p:cxnSp>
        <p:nvCxnSpPr>
          <p:cNvPr id="139" name="Google Shape;139;p18"/>
          <p:cNvCxnSpPr/>
          <p:nvPr/>
        </p:nvCxnSpPr>
        <p:spPr>
          <a:xfrm>
            <a:off x="571672" y="547675"/>
            <a:ext cx="0" cy="720000"/>
          </a:xfrm>
          <a:prstGeom prst="straightConnector1">
            <a:avLst/>
          </a:prstGeom>
          <a:noFill/>
          <a:ln w="38100" cap="flat" cmpd="sng">
            <a:solidFill>
              <a:srgbClr val="505759"/>
            </a:solidFill>
            <a:prstDash val="solid"/>
            <a:miter lim="800000"/>
            <a:headEnd type="none" w="sm" len="sm"/>
            <a:tailEnd type="none" w="sm" len="sm"/>
          </a:ln>
        </p:spPr>
      </p:cxnSp>
      <p:sp>
        <p:nvSpPr>
          <p:cNvPr id="140" name="Google Shape;140;p18"/>
          <p:cNvSpPr/>
          <p:nvPr/>
        </p:nvSpPr>
        <p:spPr>
          <a:xfrm>
            <a:off x="1591201" y="2125447"/>
            <a:ext cx="2484783" cy="41056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latin typeface="Arial"/>
                <a:ea typeface="Arial"/>
                <a:cs typeface="Arial"/>
                <a:sym typeface="Arial"/>
              </a:rPr>
              <a:t>1</a:t>
            </a:r>
            <a:r>
              <a:rPr lang="fr-FR" sz="2068">
                <a:solidFill>
                  <a:schemeClr val="dk1"/>
                </a:solidFill>
                <a:latin typeface="Arial"/>
                <a:ea typeface="Arial"/>
                <a:cs typeface="Arial"/>
                <a:sym typeface="Arial"/>
              </a:rPr>
              <a:t>. </a:t>
            </a:r>
            <a:r>
              <a:rPr lang="fr-FR" sz="2068">
                <a:solidFill>
                  <a:schemeClr val="dk1"/>
                </a:solidFill>
              </a:rPr>
              <a:t>Bonjour from Paris! </a:t>
            </a:r>
            <a:endParaRPr/>
          </a:p>
        </p:txBody>
      </p:sp>
      <p:sp>
        <p:nvSpPr>
          <p:cNvPr id="141" name="Google Shape;141;p18"/>
          <p:cNvSpPr/>
          <p:nvPr/>
        </p:nvSpPr>
        <p:spPr>
          <a:xfrm>
            <a:off x="1591201" y="3151383"/>
            <a:ext cx="3374770" cy="41056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latin typeface="Arial"/>
                <a:ea typeface="Arial"/>
                <a:cs typeface="Arial"/>
                <a:sym typeface="Arial"/>
              </a:rPr>
              <a:t>2</a:t>
            </a:r>
            <a:r>
              <a:rPr lang="fr-FR" sz="2068">
                <a:solidFill>
                  <a:schemeClr val="dk1"/>
                </a:solidFill>
              </a:rPr>
              <a:t>. Sport word search</a:t>
            </a:r>
            <a:endParaRPr/>
          </a:p>
        </p:txBody>
      </p:sp>
      <p:sp>
        <p:nvSpPr>
          <p:cNvPr id="142" name="Google Shape;142;p18"/>
          <p:cNvSpPr/>
          <p:nvPr/>
        </p:nvSpPr>
        <p:spPr>
          <a:xfrm>
            <a:off x="1591199" y="4292281"/>
            <a:ext cx="2993255" cy="41056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3</a:t>
            </a:r>
            <a:r>
              <a:rPr lang="fr-FR" sz="2068">
                <a:solidFill>
                  <a:schemeClr val="dk1"/>
                </a:solidFill>
                <a:latin typeface="Arial"/>
                <a:ea typeface="Arial"/>
                <a:cs typeface="Arial"/>
                <a:sym typeface="Arial"/>
              </a:rPr>
              <a:t>. </a:t>
            </a:r>
            <a:r>
              <a:rPr lang="fr-FR" sz="2068">
                <a:solidFill>
                  <a:schemeClr val="dk1"/>
                </a:solidFill>
              </a:rPr>
              <a:t>Allez les langues! </a:t>
            </a:r>
            <a:endParaRPr/>
          </a:p>
        </p:txBody>
      </p:sp>
      <p:grpSp>
        <p:nvGrpSpPr>
          <p:cNvPr id="143" name="Google Shape;143;p18"/>
          <p:cNvGrpSpPr/>
          <p:nvPr/>
        </p:nvGrpSpPr>
        <p:grpSpPr>
          <a:xfrm>
            <a:off x="500152" y="4004519"/>
            <a:ext cx="1037296" cy="1037296"/>
            <a:chOff x="579119" y="4031068"/>
            <a:chExt cx="1037296" cy="1037296"/>
          </a:xfrm>
        </p:grpSpPr>
        <p:sp>
          <p:nvSpPr>
            <p:cNvPr id="144" name="Google Shape;144;p18"/>
            <p:cNvSpPr/>
            <p:nvPr/>
          </p:nvSpPr>
          <p:spPr>
            <a:xfrm>
              <a:off x="673004" y="4204447"/>
              <a:ext cx="687562" cy="68756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pic>
          <p:nvPicPr>
            <p:cNvPr id="145" name="Google Shape;145;p18"/>
            <p:cNvPicPr preferRelativeResize="0"/>
            <p:nvPr/>
          </p:nvPicPr>
          <p:blipFill rotWithShape="1">
            <a:blip r:embed="rId3">
              <a:alphaModFix/>
            </a:blip>
            <a:srcRect/>
            <a:stretch/>
          </p:blipFill>
          <p:spPr>
            <a:xfrm>
              <a:off x="579119" y="4031068"/>
              <a:ext cx="1037296" cy="1037296"/>
            </a:xfrm>
            <a:prstGeom prst="rect">
              <a:avLst/>
            </a:prstGeom>
            <a:noFill/>
            <a:ln>
              <a:noFill/>
            </a:ln>
          </p:spPr>
        </p:pic>
      </p:grpSp>
      <p:sp>
        <p:nvSpPr>
          <p:cNvPr id="146" name="Google Shape;146;p18"/>
          <p:cNvSpPr/>
          <p:nvPr/>
        </p:nvSpPr>
        <p:spPr>
          <a:xfrm>
            <a:off x="1591199" y="5370058"/>
            <a:ext cx="1628010" cy="41056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4</a:t>
            </a:r>
            <a:r>
              <a:rPr lang="fr-FR" sz="2068">
                <a:solidFill>
                  <a:schemeClr val="dk1"/>
                </a:solidFill>
                <a:latin typeface="Arial"/>
                <a:ea typeface="Arial"/>
                <a:cs typeface="Arial"/>
                <a:sym typeface="Arial"/>
              </a:rPr>
              <a:t>.</a:t>
            </a:r>
            <a:r>
              <a:rPr lang="fr-FR" sz="2068">
                <a:solidFill>
                  <a:schemeClr val="dk1"/>
                </a:solidFill>
              </a:rPr>
              <a:t> Say hello! </a:t>
            </a:r>
            <a:endParaRPr/>
          </a:p>
        </p:txBody>
      </p:sp>
      <p:sp>
        <p:nvSpPr>
          <p:cNvPr id="147" name="Google Shape;147;p18"/>
          <p:cNvSpPr/>
          <p:nvPr/>
        </p:nvSpPr>
        <p:spPr>
          <a:xfrm>
            <a:off x="1591199" y="6392840"/>
            <a:ext cx="2408673" cy="41056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5</a:t>
            </a:r>
            <a:r>
              <a:rPr lang="fr-FR" sz="2068">
                <a:solidFill>
                  <a:schemeClr val="dk1"/>
                </a:solidFill>
                <a:latin typeface="Arial"/>
                <a:ea typeface="Arial"/>
                <a:cs typeface="Arial"/>
                <a:sym typeface="Arial"/>
              </a:rPr>
              <a:t>. Welcome</a:t>
            </a:r>
            <a:r>
              <a:rPr lang="fr-FR" sz="2068">
                <a:solidFill>
                  <a:schemeClr val="dk1"/>
                </a:solidFill>
              </a:rPr>
              <a:t>! What is your story? </a:t>
            </a:r>
            <a:endParaRPr/>
          </a:p>
        </p:txBody>
      </p:sp>
      <p:pic>
        <p:nvPicPr>
          <p:cNvPr id="148" name="Google Shape;148;p18"/>
          <p:cNvPicPr preferRelativeResize="0"/>
          <p:nvPr/>
        </p:nvPicPr>
        <p:blipFill rotWithShape="1">
          <a:blip r:embed="rId4">
            <a:alphaModFix/>
          </a:blip>
          <a:srcRect/>
          <a:stretch/>
        </p:blipFill>
        <p:spPr>
          <a:xfrm>
            <a:off x="500152" y="5015421"/>
            <a:ext cx="1113527" cy="1113527"/>
          </a:xfrm>
          <a:prstGeom prst="rect">
            <a:avLst/>
          </a:prstGeom>
          <a:noFill/>
          <a:ln>
            <a:noFill/>
          </a:ln>
        </p:spPr>
      </p:pic>
      <p:pic>
        <p:nvPicPr>
          <p:cNvPr id="149" name="Google Shape;149;p18"/>
          <p:cNvPicPr preferRelativeResize="0"/>
          <p:nvPr/>
        </p:nvPicPr>
        <p:blipFill rotWithShape="1">
          <a:blip r:embed="rId5">
            <a:alphaModFix/>
          </a:blip>
          <a:srcRect/>
          <a:stretch/>
        </p:blipFill>
        <p:spPr>
          <a:xfrm>
            <a:off x="5826125" y="4418474"/>
            <a:ext cx="1113525" cy="1113525"/>
          </a:xfrm>
          <a:prstGeom prst="rect">
            <a:avLst/>
          </a:prstGeom>
          <a:noFill/>
          <a:ln>
            <a:noFill/>
          </a:ln>
        </p:spPr>
      </p:pic>
      <p:sp>
        <p:nvSpPr>
          <p:cNvPr id="150" name="Google Shape;150;p18"/>
          <p:cNvSpPr/>
          <p:nvPr/>
        </p:nvSpPr>
        <p:spPr>
          <a:xfrm>
            <a:off x="6900420" y="1626910"/>
            <a:ext cx="3027300" cy="4107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7</a:t>
            </a:r>
            <a:r>
              <a:rPr lang="fr-FR" sz="2068">
                <a:solidFill>
                  <a:schemeClr val="dk1"/>
                </a:solidFill>
                <a:latin typeface="Arial"/>
                <a:ea typeface="Arial"/>
                <a:cs typeface="Arial"/>
                <a:sym typeface="Arial"/>
              </a:rPr>
              <a:t>. Team up! </a:t>
            </a:r>
            <a:endParaRPr sz="2068">
              <a:solidFill>
                <a:schemeClr val="dk1"/>
              </a:solidFill>
            </a:endParaRPr>
          </a:p>
        </p:txBody>
      </p:sp>
      <p:sp>
        <p:nvSpPr>
          <p:cNvPr id="151" name="Google Shape;151;p18"/>
          <p:cNvSpPr/>
          <p:nvPr/>
        </p:nvSpPr>
        <p:spPr>
          <a:xfrm>
            <a:off x="6900427" y="2582575"/>
            <a:ext cx="2484900" cy="4107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8</a:t>
            </a:r>
            <a:r>
              <a:rPr lang="fr-FR" sz="2068">
                <a:solidFill>
                  <a:schemeClr val="dk1"/>
                </a:solidFill>
                <a:latin typeface="Arial"/>
                <a:ea typeface="Arial"/>
                <a:cs typeface="Arial"/>
                <a:sym typeface="Arial"/>
              </a:rPr>
              <a:t>. Stadium sn</a:t>
            </a:r>
            <a:r>
              <a:rPr lang="fr-FR" sz="2068">
                <a:solidFill>
                  <a:schemeClr val="dk1"/>
                </a:solidFill>
              </a:rPr>
              <a:t>acks </a:t>
            </a:r>
            <a:endParaRPr/>
          </a:p>
        </p:txBody>
      </p:sp>
      <p:sp>
        <p:nvSpPr>
          <p:cNvPr id="152" name="Google Shape;152;p18"/>
          <p:cNvSpPr/>
          <p:nvPr/>
        </p:nvSpPr>
        <p:spPr>
          <a:xfrm>
            <a:off x="6900428" y="3559275"/>
            <a:ext cx="2484900" cy="4107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9</a:t>
            </a:r>
            <a:r>
              <a:rPr lang="fr-FR" sz="2068">
                <a:solidFill>
                  <a:schemeClr val="dk1"/>
                </a:solidFill>
                <a:latin typeface="Arial"/>
                <a:ea typeface="Arial"/>
                <a:cs typeface="Arial"/>
                <a:sym typeface="Arial"/>
              </a:rPr>
              <a:t>.</a:t>
            </a:r>
            <a:r>
              <a:rPr lang="fr-FR" sz="2068">
                <a:solidFill>
                  <a:schemeClr val="dk1"/>
                </a:solidFill>
              </a:rPr>
              <a:t>Auf geht's! Let’s go!</a:t>
            </a:r>
            <a:endParaRPr/>
          </a:p>
        </p:txBody>
      </p:sp>
      <p:sp>
        <p:nvSpPr>
          <p:cNvPr id="153" name="Google Shape;153;p18"/>
          <p:cNvSpPr/>
          <p:nvPr/>
        </p:nvSpPr>
        <p:spPr>
          <a:xfrm>
            <a:off x="6900418" y="4513033"/>
            <a:ext cx="2763000" cy="4107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10</a:t>
            </a:r>
            <a:r>
              <a:rPr lang="fr-FR" sz="2068">
                <a:solidFill>
                  <a:schemeClr val="dk1"/>
                </a:solidFill>
                <a:latin typeface="Arial"/>
                <a:ea typeface="Arial"/>
                <a:cs typeface="Arial"/>
                <a:sym typeface="Arial"/>
              </a:rPr>
              <a:t>. </a:t>
            </a:r>
            <a:r>
              <a:rPr lang="fr-FR" sz="2068">
                <a:solidFill>
                  <a:schemeClr val="dk1"/>
                </a:solidFill>
              </a:rPr>
              <a:t>Guten tag from Germany! </a:t>
            </a:r>
            <a:endParaRPr/>
          </a:p>
        </p:txBody>
      </p:sp>
      <p:sp>
        <p:nvSpPr>
          <p:cNvPr id="154" name="Google Shape;154;p18"/>
          <p:cNvSpPr/>
          <p:nvPr/>
        </p:nvSpPr>
        <p:spPr>
          <a:xfrm>
            <a:off x="6932068" y="5556715"/>
            <a:ext cx="2421600" cy="4107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latin typeface="Arial"/>
                <a:ea typeface="Arial"/>
                <a:cs typeface="Arial"/>
                <a:sym typeface="Arial"/>
              </a:rPr>
              <a:t>1</a:t>
            </a:r>
            <a:r>
              <a:rPr lang="fr-FR" sz="2068" b="1">
                <a:solidFill>
                  <a:schemeClr val="dk1"/>
                </a:solidFill>
              </a:rPr>
              <a:t>1</a:t>
            </a:r>
            <a:r>
              <a:rPr lang="fr-FR" sz="2068">
                <a:solidFill>
                  <a:schemeClr val="dk1"/>
                </a:solidFill>
                <a:latin typeface="Arial"/>
                <a:ea typeface="Arial"/>
                <a:cs typeface="Arial"/>
                <a:sym typeface="Arial"/>
              </a:rPr>
              <a:t>. Broadcasting to the world! </a:t>
            </a:r>
            <a:endParaRPr/>
          </a:p>
        </p:txBody>
      </p:sp>
      <p:sp>
        <p:nvSpPr>
          <p:cNvPr id="155" name="Google Shape;155;p18"/>
          <p:cNvSpPr/>
          <p:nvPr/>
        </p:nvSpPr>
        <p:spPr>
          <a:xfrm>
            <a:off x="6900430" y="495800"/>
            <a:ext cx="2484900" cy="4104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6</a:t>
            </a:r>
            <a:r>
              <a:rPr lang="fr-FR" sz="2068">
                <a:solidFill>
                  <a:schemeClr val="dk1"/>
                </a:solidFill>
                <a:latin typeface="Arial"/>
                <a:ea typeface="Arial"/>
                <a:cs typeface="Arial"/>
                <a:sym typeface="Arial"/>
              </a:rPr>
              <a:t>. Who is your mascot? </a:t>
            </a:r>
            <a:endParaRPr/>
          </a:p>
        </p:txBody>
      </p:sp>
      <p:pic>
        <p:nvPicPr>
          <p:cNvPr id="156" name="Google Shape;156;p18"/>
          <p:cNvPicPr preferRelativeResize="0"/>
          <p:nvPr/>
        </p:nvPicPr>
        <p:blipFill rotWithShape="1">
          <a:blip r:embed="rId6">
            <a:alphaModFix/>
          </a:blip>
          <a:srcRect/>
          <a:stretch/>
        </p:blipFill>
        <p:spPr>
          <a:xfrm>
            <a:off x="5847530" y="2414139"/>
            <a:ext cx="1037294" cy="1037294"/>
          </a:xfrm>
          <a:prstGeom prst="rect">
            <a:avLst/>
          </a:prstGeom>
          <a:noFill/>
          <a:ln>
            <a:noFill/>
          </a:ln>
        </p:spPr>
      </p:pic>
      <p:grpSp>
        <p:nvGrpSpPr>
          <p:cNvPr id="157" name="Google Shape;157;p18"/>
          <p:cNvGrpSpPr/>
          <p:nvPr/>
        </p:nvGrpSpPr>
        <p:grpSpPr>
          <a:xfrm>
            <a:off x="4571372" y="2187472"/>
            <a:ext cx="546817" cy="330488"/>
            <a:chOff x="4075983" y="2101840"/>
            <a:chExt cx="546817" cy="330488"/>
          </a:xfrm>
        </p:grpSpPr>
        <p:sp>
          <p:nvSpPr>
            <p:cNvPr id="158" name="Google Shape;158;p18">
              <a:hlinkClick r:id="rId7" action="ppaction://hlinksldjump"/>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59" name="Google Shape;159;p18">
              <a:hlinkClick r:id="rId7" action="ppaction://hlinksldjump"/>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60" name="Google Shape;160;p18"/>
          <p:cNvGrpSpPr/>
          <p:nvPr/>
        </p:nvGrpSpPr>
        <p:grpSpPr>
          <a:xfrm>
            <a:off x="4571372" y="3201409"/>
            <a:ext cx="546817" cy="330488"/>
            <a:chOff x="4075983" y="2101840"/>
            <a:chExt cx="546817" cy="330488"/>
          </a:xfrm>
        </p:grpSpPr>
        <p:sp>
          <p:nvSpPr>
            <p:cNvPr id="161" name="Google Shape;161;p18">
              <a:hlinkClick r:id="rId8" action="ppaction://hlinksldjump"/>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62" name="Google Shape;162;p18">
              <a:hlinkClick r:id="rId8" action="ppaction://hlinksldjump"/>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63" name="Google Shape;163;p18"/>
          <p:cNvGrpSpPr/>
          <p:nvPr/>
        </p:nvGrpSpPr>
        <p:grpSpPr>
          <a:xfrm>
            <a:off x="4571372" y="4330834"/>
            <a:ext cx="546817" cy="330488"/>
            <a:chOff x="4075983" y="2101840"/>
            <a:chExt cx="546817" cy="330488"/>
          </a:xfrm>
        </p:grpSpPr>
        <p:sp>
          <p:nvSpPr>
            <p:cNvPr id="164" name="Google Shape;164;p18">
              <a:hlinkClick r:id="rId9" action="ppaction://hlinksldjump"/>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65" name="Google Shape;165;p18">
              <a:hlinkClick r:id="rId9" action="ppaction://hlinksldjump"/>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66" name="Google Shape;166;p18"/>
          <p:cNvGrpSpPr/>
          <p:nvPr/>
        </p:nvGrpSpPr>
        <p:grpSpPr>
          <a:xfrm>
            <a:off x="4571385" y="5402522"/>
            <a:ext cx="546817" cy="330488"/>
            <a:chOff x="4075983" y="2101840"/>
            <a:chExt cx="546817" cy="330488"/>
          </a:xfrm>
        </p:grpSpPr>
        <p:sp>
          <p:nvSpPr>
            <p:cNvPr id="167" name="Google Shape;167;p18">
              <a:hlinkClick r:id="" action="ppaction://noaction"/>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68" name="Google Shape;168;p18">
              <a:hlinkClick r:id="" action="ppaction://noaction"/>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69" name="Google Shape;169;p18"/>
          <p:cNvGrpSpPr/>
          <p:nvPr/>
        </p:nvGrpSpPr>
        <p:grpSpPr>
          <a:xfrm>
            <a:off x="4571372" y="6474209"/>
            <a:ext cx="546817" cy="330488"/>
            <a:chOff x="4075983" y="2101840"/>
            <a:chExt cx="546817" cy="330488"/>
          </a:xfrm>
        </p:grpSpPr>
        <p:sp>
          <p:nvSpPr>
            <p:cNvPr id="170" name="Google Shape;170;p18">
              <a:hlinkClick r:id="" action="ppaction://noaction"/>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71" name="Google Shape;171;p18">
              <a:hlinkClick r:id="" action="ppaction://noaction"/>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72" name="Google Shape;172;p18"/>
          <p:cNvGrpSpPr/>
          <p:nvPr/>
        </p:nvGrpSpPr>
        <p:grpSpPr>
          <a:xfrm>
            <a:off x="9600907" y="5659272"/>
            <a:ext cx="546817" cy="330488"/>
            <a:chOff x="4075983" y="2101840"/>
            <a:chExt cx="546817" cy="330488"/>
          </a:xfrm>
        </p:grpSpPr>
        <p:sp>
          <p:nvSpPr>
            <p:cNvPr id="173" name="Google Shape;173;p18">
              <a:hlinkClick r:id="" action="ppaction://noaction"/>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74" name="Google Shape;174;p18">
              <a:hlinkClick r:id="" action="ppaction://noaction"/>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75" name="Google Shape;175;p18"/>
          <p:cNvGrpSpPr/>
          <p:nvPr/>
        </p:nvGrpSpPr>
        <p:grpSpPr>
          <a:xfrm>
            <a:off x="9600904" y="4604497"/>
            <a:ext cx="546817" cy="330488"/>
            <a:chOff x="4075983" y="2101840"/>
            <a:chExt cx="546817" cy="330488"/>
          </a:xfrm>
        </p:grpSpPr>
        <p:sp>
          <p:nvSpPr>
            <p:cNvPr id="176" name="Google Shape;176;p18">
              <a:hlinkClick r:id="" action="ppaction://noaction"/>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77" name="Google Shape;177;p18">
              <a:hlinkClick r:id="" action="ppaction://noaction"/>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78" name="Google Shape;178;p18"/>
          <p:cNvGrpSpPr/>
          <p:nvPr/>
        </p:nvGrpSpPr>
        <p:grpSpPr>
          <a:xfrm>
            <a:off x="9600902" y="3675584"/>
            <a:ext cx="546817" cy="330488"/>
            <a:chOff x="4075983" y="2101840"/>
            <a:chExt cx="546817" cy="330488"/>
          </a:xfrm>
        </p:grpSpPr>
        <p:sp>
          <p:nvSpPr>
            <p:cNvPr id="179" name="Google Shape;179;p18">
              <a:hlinkClick r:id="rId10" action="ppaction://hlinksldjump"/>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80" name="Google Shape;180;p18">
              <a:hlinkClick r:id="rId10" action="ppaction://hlinksldjump"/>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81" name="Google Shape;181;p18"/>
          <p:cNvGrpSpPr/>
          <p:nvPr/>
        </p:nvGrpSpPr>
        <p:grpSpPr>
          <a:xfrm>
            <a:off x="9600907" y="2609544"/>
            <a:ext cx="546817" cy="330488"/>
            <a:chOff x="4075983" y="2101840"/>
            <a:chExt cx="546817" cy="330488"/>
          </a:xfrm>
        </p:grpSpPr>
        <p:sp>
          <p:nvSpPr>
            <p:cNvPr id="182" name="Google Shape;182;p18">
              <a:hlinkClick r:id="" action="ppaction://noaction"/>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83" name="Google Shape;183;p18">
              <a:hlinkClick r:id="" action="ppaction://noaction"/>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84" name="Google Shape;184;p18"/>
          <p:cNvGrpSpPr/>
          <p:nvPr/>
        </p:nvGrpSpPr>
        <p:grpSpPr>
          <a:xfrm>
            <a:off x="9600902" y="1743209"/>
            <a:ext cx="546817" cy="330488"/>
            <a:chOff x="4075983" y="2101840"/>
            <a:chExt cx="546817" cy="330488"/>
          </a:xfrm>
        </p:grpSpPr>
        <p:sp>
          <p:nvSpPr>
            <p:cNvPr id="185" name="Google Shape;185;p18">
              <a:hlinkClick r:id="" action="ppaction://noaction"/>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86" name="Google Shape;186;p18">
              <a:hlinkClick r:id="" action="ppaction://noaction"/>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grpSp>
        <p:nvGrpSpPr>
          <p:cNvPr id="187" name="Google Shape;187;p18"/>
          <p:cNvGrpSpPr/>
          <p:nvPr/>
        </p:nvGrpSpPr>
        <p:grpSpPr>
          <a:xfrm>
            <a:off x="9600908" y="535758"/>
            <a:ext cx="546817" cy="330488"/>
            <a:chOff x="4075983" y="2101840"/>
            <a:chExt cx="546817" cy="330488"/>
          </a:xfrm>
        </p:grpSpPr>
        <p:sp>
          <p:nvSpPr>
            <p:cNvPr id="188" name="Google Shape;188;p18">
              <a:hlinkClick r:id="rId11" action="ppaction://hlinksldjump"/>
            </p:cNvPr>
            <p:cNvSpPr/>
            <p:nvPr/>
          </p:nvSpPr>
          <p:spPr>
            <a:xfrm>
              <a:off x="4075983" y="2101840"/>
              <a:ext cx="546817" cy="330488"/>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189" name="Google Shape;189;p18">
              <a:hlinkClick r:id="rId11" action="ppaction://hlinksldjump"/>
            </p:cNvPr>
            <p:cNvSpPr/>
            <p:nvPr/>
          </p:nvSpPr>
          <p:spPr>
            <a:xfrm rot="5400000">
              <a:off x="4269351" y="2193560"/>
              <a:ext cx="208553" cy="142743"/>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pic>
        <p:nvPicPr>
          <p:cNvPr id="190" name="Google Shape;190;p18"/>
          <p:cNvPicPr preferRelativeResize="0"/>
          <p:nvPr/>
        </p:nvPicPr>
        <p:blipFill>
          <a:blip r:embed="rId12"/>
          <a:srcRect/>
          <a:stretch/>
        </p:blipFill>
        <p:spPr>
          <a:xfrm>
            <a:off x="563538" y="1897449"/>
            <a:ext cx="910524" cy="910524"/>
          </a:xfrm>
          <a:prstGeom prst="rect">
            <a:avLst/>
          </a:prstGeom>
          <a:noFill/>
          <a:ln>
            <a:noFill/>
          </a:ln>
        </p:spPr>
      </p:pic>
      <p:pic>
        <p:nvPicPr>
          <p:cNvPr id="191" name="Google Shape;191;p18"/>
          <p:cNvPicPr preferRelativeResize="0"/>
          <p:nvPr/>
        </p:nvPicPr>
        <p:blipFill>
          <a:blip r:embed="rId13"/>
          <a:srcRect/>
          <a:stretch/>
        </p:blipFill>
        <p:spPr>
          <a:xfrm>
            <a:off x="563538" y="2950992"/>
            <a:ext cx="910524" cy="910524"/>
          </a:xfrm>
          <a:prstGeom prst="rect">
            <a:avLst/>
          </a:prstGeom>
          <a:noFill/>
          <a:ln>
            <a:noFill/>
          </a:ln>
        </p:spPr>
      </p:pic>
      <p:pic>
        <p:nvPicPr>
          <p:cNvPr id="192" name="Google Shape;192;p18"/>
          <p:cNvPicPr preferRelativeResize="0"/>
          <p:nvPr/>
        </p:nvPicPr>
        <p:blipFill>
          <a:blip r:embed="rId14"/>
          <a:srcRect l="13268" r="13268"/>
          <a:stretch/>
        </p:blipFill>
        <p:spPr>
          <a:xfrm>
            <a:off x="6017238" y="5402513"/>
            <a:ext cx="785624" cy="1069400"/>
          </a:xfrm>
          <a:prstGeom prst="rect">
            <a:avLst/>
          </a:prstGeom>
          <a:noFill/>
          <a:ln>
            <a:noFill/>
          </a:ln>
        </p:spPr>
      </p:pic>
      <p:pic>
        <p:nvPicPr>
          <p:cNvPr id="193" name="Google Shape;193;p18"/>
          <p:cNvPicPr preferRelativeResize="0"/>
          <p:nvPr/>
        </p:nvPicPr>
        <p:blipFill>
          <a:blip r:embed="rId15"/>
          <a:srcRect t="1981" b="1981"/>
          <a:stretch/>
        </p:blipFill>
        <p:spPr>
          <a:xfrm>
            <a:off x="563558" y="6312650"/>
            <a:ext cx="910499" cy="874430"/>
          </a:xfrm>
          <a:prstGeom prst="rect">
            <a:avLst/>
          </a:prstGeom>
          <a:noFill/>
          <a:ln>
            <a:noFill/>
          </a:ln>
        </p:spPr>
      </p:pic>
      <p:pic>
        <p:nvPicPr>
          <p:cNvPr id="194" name="Google Shape;194;p18"/>
          <p:cNvPicPr preferRelativeResize="0"/>
          <p:nvPr/>
        </p:nvPicPr>
        <p:blipFill>
          <a:blip r:embed="rId16"/>
          <a:srcRect/>
          <a:stretch/>
        </p:blipFill>
        <p:spPr>
          <a:xfrm>
            <a:off x="5910925" y="3479712"/>
            <a:ext cx="910499" cy="910499"/>
          </a:xfrm>
          <a:prstGeom prst="rect">
            <a:avLst/>
          </a:prstGeom>
          <a:noFill/>
          <a:ln>
            <a:noFill/>
          </a:ln>
        </p:spPr>
      </p:pic>
      <p:pic>
        <p:nvPicPr>
          <p:cNvPr id="195" name="Google Shape;195;p18"/>
          <p:cNvPicPr preferRelativeResize="0"/>
          <p:nvPr/>
        </p:nvPicPr>
        <p:blipFill>
          <a:blip r:embed="rId17"/>
          <a:srcRect l="4557" r="4557"/>
          <a:stretch/>
        </p:blipFill>
        <p:spPr>
          <a:xfrm>
            <a:off x="5973384" y="475477"/>
            <a:ext cx="785600" cy="864386"/>
          </a:xfrm>
          <a:prstGeom prst="rect">
            <a:avLst/>
          </a:prstGeom>
          <a:noFill/>
          <a:ln>
            <a:noFill/>
          </a:ln>
        </p:spPr>
      </p:pic>
      <p:grpSp>
        <p:nvGrpSpPr>
          <p:cNvPr id="196" name="Google Shape;196;p18"/>
          <p:cNvGrpSpPr/>
          <p:nvPr/>
        </p:nvGrpSpPr>
        <p:grpSpPr>
          <a:xfrm>
            <a:off x="5891402" y="6371019"/>
            <a:ext cx="1037296" cy="1037296"/>
            <a:chOff x="579119" y="4031068"/>
            <a:chExt cx="1037296" cy="1037296"/>
          </a:xfrm>
        </p:grpSpPr>
        <p:sp>
          <p:nvSpPr>
            <p:cNvPr id="197" name="Google Shape;197;p18"/>
            <p:cNvSpPr/>
            <p:nvPr/>
          </p:nvSpPr>
          <p:spPr>
            <a:xfrm>
              <a:off x="673004" y="4204447"/>
              <a:ext cx="687600" cy="687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pic>
          <p:nvPicPr>
            <p:cNvPr id="198" name="Google Shape;198;p18"/>
            <p:cNvPicPr preferRelativeResize="0"/>
            <p:nvPr/>
          </p:nvPicPr>
          <p:blipFill rotWithShape="1">
            <a:blip r:embed="rId3">
              <a:alphaModFix/>
            </a:blip>
            <a:srcRect/>
            <a:stretch/>
          </p:blipFill>
          <p:spPr>
            <a:xfrm>
              <a:off x="579119" y="4031068"/>
              <a:ext cx="1037296" cy="1037296"/>
            </a:xfrm>
            <a:prstGeom prst="rect">
              <a:avLst/>
            </a:prstGeom>
            <a:noFill/>
            <a:ln>
              <a:noFill/>
            </a:ln>
          </p:spPr>
        </p:pic>
      </p:grpSp>
      <p:sp>
        <p:nvSpPr>
          <p:cNvPr id="199" name="Google Shape;199;p18"/>
          <p:cNvSpPr/>
          <p:nvPr/>
        </p:nvSpPr>
        <p:spPr>
          <a:xfrm>
            <a:off x="6932068" y="6600415"/>
            <a:ext cx="2421600" cy="4107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fr-FR" sz="2068" b="1">
                <a:solidFill>
                  <a:schemeClr val="dk1"/>
                </a:solidFill>
              </a:rPr>
              <a:t>12</a:t>
            </a:r>
            <a:r>
              <a:rPr lang="fr-FR" sz="2068">
                <a:solidFill>
                  <a:schemeClr val="dk1"/>
                </a:solidFill>
              </a:rPr>
              <a:t>.</a:t>
            </a:r>
            <a:r>
              <a:rPr lang="fr-FR" sz="2068">
                <a:solidFill>
                  <a:schemeClr val="dk1"/>
                </a:solidFill>
                <a:latin typeface="Arial"/>
                <a:ea typeface="Arial"/>
                <a:cs typeface="Arial"/>
                <a:sym typeface="Arial"/>
              </a:rPr>
              <a:t> </a:t>
            </a:r>
            <a:r>
              <a:rPr lang="fr-FR" sz="2068">
                <a:solidFill>
                  <a:schemeClr val="dk1"/>
                </a:solidFill>
              </a:rPr>
              <a:t>Where next? </a:t>
            </a:r>
            <a:endParaRPr/>
          </a:p>
        </p:txBody>
      </p:sp>
      <p:grpSp>
        <p:nvGrpSpPr>
          <p:cNvPr id="200" name="Google Shape;200;p18"/>
          <p:cNvGrpSpPr/>
          <p:nvPr/>
        </p:nvGrpSpPr>
        <p:grpSpPr>
          <a:xfrm>
            <a:off x="9600870" y="6637847"/>
            <a:ext cx="546900" cy="330600"/>
            <a:chOff x="4075983" y="2101840"/>
            <a:chExt cx="546900" cy="330600"/>
          </a:xfrm>
        </p:grpSpPr>
        <p:sp>
          <p:nvSpPr>
            <p:cNvPr id="201" name="Google Shape;201;p18">
              <a:hlinkClick r:id="" action="ppaction://noaction"/>
            </p:cNvPr>
            <p:cNvSpPr/>
            <p:nvPr/>
          </p:nvSpPr>
          <p:spPr>
            <a:xfrm>
              <a:off x="4075983" y="2101840"/>
              <a:ext cx="546900" cy="330600"/>
            </a:xfrm>
            <a:prstGeom prst="roundRect">
              <a:avLst>
                <a:gd name="adj" fmla="val 50000"/>
              </a:avLst>
            </a:prstGeom>
            <a:solidFill>
              <a:schemeClr val="dk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7142"/>
                </a:lnSpc>
                <a:spcBef>
                  <a:spcPts val="0"/>
                </a:spcBef>
                <a:spcAft>
                  <a:spcPts val="0"/>
                </a:spcAft>
                <a:buNone/>
              </a:pPr>
              <a:endParaRPr sz="1400" b="1">
                <a:solidFill>
                  <a:srgbClr val="000000"/>
                </a:solidFill>
                <a:latin typeface="Calibri"/>
                <a:ea typeface="Calibri"/>
                <a:cs typeface="Calibri"/>
                <a:sym typeface="Calibri"/>
              </a:endParaRPr>
            </a:p>
          </p:txBody>
        </p:sp>
        <p:sp>
          <p:nvSpPr>
            <p:cNvPr id="202" name="Google Shape;202;p18">
              <a:hlinkClick r:id="" action="ppaction://noaction"/>
            </p:cNvPr>
            <p:cNvSpPr/>
            <p:nvPr/>
          </p:nvSpPr>
          <p:spPr>
            <a:xfrm rot="5400000">
              <a:off x="4269349" y="2193505"/>
              <a:ext cx="208500" cy="142800"/>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8">
                <a:solidFill>
                  <a:schemeClr val="lt1"/>
                </a:solidFill>
                <a:latin typeface="Arial"/>
                <a:ea typeface="Arial"/>
                <a:cs typeface="Arial"/>
                <a:sym typeface="Arial"/>
              </a:endParaRPr>
            </a:p>
          </p:txBody>
        </p:sp>
      </p:grpSp>
      <p:pic>
        <p:nvPicPr>
          <p:cNvPr id="203" name="Google Shape;203;p18"/>
          <p:cNvPicPr preferRelativeResize="0"/>
          <p:nvPr/>
        </p:nvPicPr>
        <p:blipFill rotWithShape="1">
          <a:blip r:embed="rId18">
            <a:alphaModFix/>
          </a:blip>
          <a:srcRect/>
          <a:stretch/>
        </p:blipFill>
        <p:spPr>
          <a:xfrm>
            <a:off x="5892350" y="1389801"/>
            <a:ext cx="910500" cy="91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p:nvPr/>
        </p:nvSpPr>
        <p:spPr>
          <a:xfrm>
            <a:off x="849545" y="763160"/>
            <a:ext cx="7886700" cy="430940"/>
          </a:xfrm>
          <a:prstGeom prst="rect">
            <a:avLst/>
          </a:prstGeom>
          <a:noFill/>
          <a:ln>
            <a:noFill/>
          </a:ln>
        </p:spPr>
        <p:txBody>
          <a:bodyPr spcFirstLastPara="1" wrap="square" lIns="0" tIns="0" rIns="0" bIns="0" anchor="t" anchorCtr="0">
            <a:noAutofit/>
          </a:bodyPr>
          <a:lstStyle/>
          <a:p>
            <a:pPr marL="457200" marR="0" lvl="0" indent="-457200" algn="l" rtl="0">
              <a:lnSpc>
                <a:spcPct val="90000"/>
              </a:lnSpc>
              <a:spcBef>
                <a:spcPts val="0"/>
              </a:spcBef>
              <a:spcAft>
                <a:spcPts val="0"/>
              </a:spcAft>
              <a:buSzPts val="3600"/>
              <a:buAutoNum type="arabicPeriod"/>
            </a:pPr>
            <a:r>
              <a:rPr lang="fr-FR" sz="3600"/>
              <a:t> Bonjour from Paris!</a:t>
            </a:r>
            <a:endParaRPr/>
          </a:p>
        </p:txBody>
      </p:sp>
      <p:sp>
        <p:nvSpPr>
          <p:cNvPr id="210" name="Google Shape;210;p19"/>
          <p:cNvSpPr/>
          <p:nvPr/>
        </p:nvSpPr>
        <p:spPr>
          <a:xfrm>
            <a:off x="540000" y="1654460"/>
            <a:ext cx="8133000" cy="5457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fr-FR" sz="2000">
                <a:solidFill>
                  <a:schemeClr val="dk1"/>
                </a:solidFill>
              </a:rPr>
              <a:t>Explore greetings, introductions, and basic questions in French. </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0"/>
              </a:spcBef>
              <a:spcAft>
                <a:spcPts val="0"/>
              </a:spcAft>
              <a:buNone/>
            </a:pPr>
            <a:r>
              <a:rPr lang="fr-FR" sz="2000">
                <a:solidFill>
                  <a:schemeClr val="dk1"/>
                </a:solidFill>
              </a:rPr>
              <a:t>Role-play scenarios like welcoming tourists or asking for directions around Paris.</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0"/>
              </a:spcBef>
              <a:spcAft>
                <a:spcPts val="0"/>
              </a:spcAft>
              <a:buNone/>
            </a:pPr>
            <a:r>
              <a:rPr lang="fr-FR" sz="2000">
                <a:solidFill>
                  <a:schemeClr val="dk1"/>
                </a:solidFill>
              </a:rPr>
              <a:t>Example scenarios:</a:t>
            </a:r>
            <a:endParaRPr sz="2000">
              <a:solidFill>
                <a:schemeClr val="dk1"/>
              </a:solidFill>
            </a:endParaRPr>
          </a:p>
          <a:p>
            <a:pPr marL="457200" lvl="0" indent="0" algn="l" rtl="0">
              <a:lnSpc>
                <a:spcPct val="115000"/>
              </a:lnSpc>
              <a:spcBef>
                <a:spcPts val="0"/>
              </a:spcBef>
              <a:spcAft>
                <a:spcPts val="0"/>
              </a:spcAft>
              <a:buNone/>
            </a:pP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fr-FR" sz="2000">
                <a:solidFill>
                  <a:schemeClr val="dk1"/>
                </a:solidFill>
              </a:rPr>
              <a:t>‘We need directions to the Arc D’Triomphe, could you help?’</a:t>
            </a:r>
            <a:endParaRPr sz="2000">
              <a:solidFill>
                <a:schemeClr val="dk1"/>
              </a:solidFill>
            </a:endParaRPr>
          </a:p>
          <a:p>
            <a:pPr marL="457200" lvl="0" indent="0" algn="l" rtl="0">
              <a:lnSpc>
                <a:spcPct val="100000"/>
              </a:lnSpc>
              <a:spcBef>
                <a:spcPts val="0"/>
              </a:spcBef>
              <a:spcAft>
                <a:spcPts val="0"/>
              </a:spcAft>
              <a:buNone/>
            </a:pP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fr-FR" sz="2000">
                <a:solidFill>
                  <a:schemeClr val="dk1"/>
                </a:solidFill>
              </a:rPr>
              <a:t>‘Do you know a good Boulangerie on the way to the Eiffel Tower?’</a:t>
            </a:r>
            <a:endParaRPr sz="2000">
              <a:solidFill>
                <a:schemeClr val="dk1"/>
              </a:solidFill>
            </a:endParaRPr>
          </a:p>
          <a:p>
            <a:pPr marL="457200" lvl="0" indent="0" algn="l" rtl="0">
              <a:lnSpc>
                <a:spcPct val="100000"/>
              </a:lnSpc>
              <a:spcBef>
                <a:spcPts val="0"/>
              </a:spcBef>
              <a:spcAft>
                <a:spcPts val="0"/>
              </a:spcAft>
              <a:buNone/>
            </a:pP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fr-FR" sz="2000">
                <a:solidFill>
                  <a:schemeClr val="dk1"/>
                </a:solidFill>
              </a:rPr>
              <a:t>‘How do we get to the Stade De France, do we take a metro?’</a:t>
            </a:r>
            <a:endParaRPr sz="2000">
              <a:solidFill>
                <a:schemeClr val="dk1"/>
              </a:solidFill>
            </a:endParaRPr>
          </a:p>
          <a:p>
            <a:pPr marL="457200" lvl="0" indent="0" algn="l" rtl="0">
              <a:lnSpc>
                <a:spcPct val="100000"/>
              </a:lnSpc>
              <a:spcBef>
                <a:spcPts val="0"/>
              </a:spcBef>
              <a:spcAft>
                <a:spcPts val="0"/>
              </a:spcAft>
              <a:buNone/>
            </a:pP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fr-FR" sz="2000">
                <a:solidFill>
                  <a:schemeClr val="dk1"/>
                </a:solidFill>
              </a:rPr>
              <a:t>‘Can you tell me the best way to get to Musee D’Orsay?’ </a:t>
            </a:r>
            <a:endParaRPr sz="2000">
              <a:solidFill>
                <a:schemeClr val="dk1"/>
              </a:solidFill>
            </a:endParaRPr>
          </a:p>
          <a:p>
            <a:pPr marL="457200" lvl="0" indent="0" algn="l" rtl="0">
              <a:lnSpc>
                <a:spcPct val="100000"/>
              </a:lnSpc>
              <a:spcBef>
                <a:spcPts val="0"/>
              </a:spcBef>
              <a:spcAft>
                <a:spcPts val="0"/>
              </a:spcAft>
              <a:buNone/>
            </a:pP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fr-FR" sz="2000">
                <a:solidFill>
                  <a:schemeClr val="dk1"/>
                </a:solidFill>
              </a:rPr>
              <a:t>‘Welcome to Paris, where do you need to go?’ </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p:txBody>
      </p:sp>
      <p:pic>
        <p:nvPicPr>
          <p:cNvPr id="211" name="Google Shape;211;p19"/>
          <p:cNvPicPr preferRelativeResize="0"/>
          <p:nvPr/>
        </p:nvPicPr>
        <p:blipFill>
          <a:blip r:embed="rId3"/>
          <a:srcRect/>
          <a:stretch/>
        </p:blipFill>
        <p:spPr>
          <a:xfrm>
            <a:off x="7602006" y="310490"/>
            <a:ext cx="1336262" cy="13362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p:nvPr/>
        </p:nvSpPr>
        <p:spPr>
          <a:xfrm>
            <a:off x="786345" y="741835"/>
            <a:ext cx="7886700" cy="430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2.</a:t>
            </a:r>
            <a:r>
              <a:rPr lang="fr-FR" sz="3600" b="1"/>
              <a:t>  </a:t>
            </a:r>
            <a:r>
              <a:rPr lang="fr-FR" sz="3600"/>
              <a:t>Sport word search</a:t>
            </a:r>
            <a:endParaRPr/>
          </a:p>
        </p:txBody>
      </p:sp>
      <p:sp>
        <p:nvSpPr>
          <p:cNvPr id="218" name="Google Shape;218;p20"/>
          <p:cNvSpPr/>
          <p:nvPr/>
        </p:nvSpPr>
        <p:spPr>
          <a:xfrm>
            <a:off x="540000" y="1502046"/>
            <a:ext cx="8133000" cy="984900"/>
          </a:xfrm>
          <a:prstGeom prst="rect">
            <a:avLst/>
          </a:prstGeom>
          <a:noFill/>
          <a:ln>
            <a:noFill/>
          </a:ln>
        </p:spPr>
        <p:txBody>
          <a:bodyPr spcFirstLastPara="1" wrap="square" lIns="0" tIns="0" rIns="0" bIns="0" anchor="t" anchorCtr="0">
            <a:noAutofit/>
          </a:bodyPr>
          <a:lstStyle/>
          <a:p>
            <a:pPr marL="457200" marR="0" lvl="0" indent="0" algn="l" rtl="0">
              <a:spcBef>
                <a:spcPts val="600"/>
              </a:spcBef>
              <a:spcAft>
                <a:spcPts val="0"/>
              </a:spcAft>
              <a:buNone/>
            </a:pPr>
            <a:r>
              <a:rPr lang="fr-F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graphicFrame>
        <p:nvGraphicFramePr>
          <p:cNvPr id="219" name="Google Shape;219;p20"/>
          <p:cNvGraphicFramePr/>
          <p:nvPr/>
        </p:nvGraphicFramePr>
        <p:xfrm>
          <a:off x="540000" y="1502050"/>
          <a:ext cx="5760000" cy="5759925"/>
        </p:xfrm>
        <a:graphic>
          <a:graphicData uri="http://schemas.openxmlformats.org/drawingml/2006/table">
            <a:tbl>
              <a:tblPr>
                <a:noFill/>
                <a:tableStyleId>{7A11E70F-A45A-4F6A-B0BB-B6F740232C4C}</a:tableStyleId>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gridCol w="480000">
                  <a:extLst>
                    <a:ext uri="{9D8B030D-6E8A-4147-A177-3AD203B41FA5}">
                      <a16:colId xmlns:a16="http://schemas.microsoft.com/office/drawing/2014/main" val="20003"/>
                    </a:ext>
                  </a:extLst>
                </a:gridCol>
                <a:gridCol w="480000">
                  <a:extLst>
                    <a:ext uri="{9D8B030D-6E8A-4147-A177-3AD203B41FA5}">
                      <a16:colId xmlns:a16="http://schemas.microsoft.com/office/drawing/2014/main" val="20004"/>
                    </a:ext>
                  </a:extLst>
                </a:gridCol>
                <a:gridCol w="480000">
                  <a:extLst>
                    <a:ext uri="{9D8B030D-6E8A-4147-A177-3AD203B41FA5}">
                      <a16:colId xmlns:a16="http://schemas.microsoft.com/office/drawing/2014/main" val="20005"/>
                    </a:ext>
                  </a:extLst>
                </a:gridCol>
                <a:gridCol w="480000">
                  <a:extLst>
                    <a:ext uri="{9D8B030D-6E8A-4147-A177-3AD203B41FA5}">
                      <a16:colId xmlns:a16="http://schemas.microsoft.com/office/drawing/2014/main" val="20006"/>
                    </a:ext>
                  </a:extLst>
                </a:gridCol>
                <a:gridCol w="480000">
                  <a:extLst>
                    <a:ext uri="{9D8B030D-6E8A-4147-A177-3AD203B41FA5}">
                      <a16:colId xmlns:a16="http://schemas.microsoft.com/office/drawing/2014/main" val="20007"/>
                    </a:ext>
                  </a:extLst>
                </a:gridCol>
                <a:gridCol w="480000">
                  <a:extLst>
                    <a:ext uri="{9D8B030D-6E8A-4147-A177-3AD203B41FA5}">
                      <a16:colId xmlns:a16="http://schemas.microsoft.com/office/drawing/2014/main" val="20008"/>
                    </a:ext>
                  </a:extLst>
                </a:gridCol>
                <a:gridCol w="480000">
                  <a:extLst>
                    <a:ext uri="{9D8B030D-6E8A-4147-A177-3AD203B41FA5}">
                      <a16:colId xmlns:a16="http://schemas.microsoft.com/office/drawing/2014/main" val="20009"/>
                    </a:ext>
                  </a:extLst>
                </a:gridCol>
                <a:gridCol w="480000">
                  <a:extLst>
                    <a:ext uri="{9D8B030D-6E8A-4147-A177-3AD203B41FA5}">
                      <a16:colId xmlns:a16="http://schemas.microsoft.com/office/drawing/2014/main" val="20010"/>
                    </a:ext>
                  </a:extLst>
                </a:gridCol>
                <a:gridCol w="480000">
                  <a:extLst>
                    <a:ext uri="{9D8B030D-6E8A-4147-A177-3AD203B41FA5}">
                      <a16:colId xmlns:a16="http://schemas.microsoft.com/office/drawing/2014/main" val="20011"/>
                    </a:ext>
                  </a:extLst>
                </a:gridCol>
              </a:tblGrid>
              <a:tr h="475250">
                <a:tc>
                  <a:txBody>
                    <a:bodyPr/>
                    <a:lstStyle/>
                    <a:p>
                      <a:pPr marL="0" lvl="0" indent="0" algn="ctr" rtl="0">
                        <a:spcBef>
                          <a:spcPts val="0"/>
                        </a:spcBef>
                        <a:spcAft>
                          <a:spcPts val="0"/>
                        </a:spcAft>
                        <a:buNone/>
                      </a:pPr>
                      <a:r>
                        <a:rPr lang="fr-FR" sz="1900" b="1"/>
                        <a:t>A </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H</a:t>
                      </a:r>
                      <a:endParaRPr sz="1900" b="1"/>
                    </a:p>
                  </a:txBody>
                  <a:tcPr marL="91425" marR="91425" marT="91425" marB="91425"/>
                </a:tc>
                <a:tc>
                  <a:txBody>
                    <a:bodyPr/>
                    <a:lstStyle/>
                    <a:p>
                      <a:pPr marL="0" lvl="0" indent="0" algn="ctr" rtl="0">
                        <a:spcBef>
                          <a:spcPts val="0"/>
                        </a:spcBef>
                        <a:spcAft>
                          <a:spcPts val="0"/>
                        </a:spcAft>
                        <a:buNone/>
                      </a:pPr>
                      <a:r>
                        <a:rPr lang="fr-FR" sz="1900" b="1"/>
                        <a:t>L</a:t>
                      </a:r>
                      <a:endParaRPr sz="1900" b="1"/>
                    </a:p>
                  </a:txBody>
                  <a:tcPr marL="91425" marR="91425" marT="91425" marB="91425"/>
                </a:tc>
                <a:tc>
                  <a:txBody>
                    <a:bodyPr/>
                    <a:lstStyle/>
                    <a:p>
                      <a:pPr marL="0" lvl="0" indent="0" algn="ctr" rtl="0">
                        <a:spcBef>
                          <a:spcPts val="0"/>
                        </a:spcBef>
                        <a:spcAft>
                          <a:spcPts val="0"/>
                        </a:spcAft>
                        <a:buNone/>
                      </a:pPr>
                      <a:r>
                        <a:rPr lang="fr-FR" sz="1900" b="1"/>
                        <a:t>É</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tc>
                <a:tc>
                  <a:txBody>
                    <a:bodyPr/>
                    <a:lstStyle/>
                    <a:p>
                      <a:pPr marL="0" lvl="0" indent="0" algn="ctr" rtl="0">
                        <a:spcBef>
                          <a:spcPts val="0"/>
                        </a:spcBef>
                        <a:spcAft>
                          <a:spcPts val="0"/>
                        </a:spcAft>
                        <a:buNone/>
                      </a:pPr>
                      <a:r>
                        <a:rPr lang="fr-FR" sz="1900" b="1"/>
                        <a:t>M</a:t>
                      </a:r>
                      <a:endParaRPr sz="1900" b="1"/>
                    </a:p>
                  </a:txBody>
                  <a:tcPr marL="91425" marR="91425" marT="91425" marB="91425"/>
                </a:tc>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G</a:t>
                      </a:r>
                      <a:endParaRPr sz="1900" b="1"/>
                    </a:p>
                  </a:txBody>
                  <a:tcPr marL="91425" marR="91425" marT="91425" marB="91425"/>
                </a:tc>
                <a:extLst>
                  <a:ext uri="{0D108BD9-81ED-4DB2-BD59-A6C34878D82A}">
                    <a16:rowId xmlns:a16="http://schemas.microsoft.com/office/drawing/2014/main" val="10000"/>
                  </a:ext>
                </a:extLst>
              </a:tr>
              <a:tr h="475250">
                <a:tc>
                  <a:txBody>
                    <a:bodyPr/>
                    <a:lstStyle/>
                    <a:p>
                      <a:pPr marL="0" lvl="0" indent="0" algn="ctr" rtl="0">
                        <a:spcBef>
                          <a:spcPts val="0"/>
                        </a:spcBef>
                        <a:spcAft>
                          <a:spcPts val="0"/>
                        </a:spcAft>
                        <a:buNone/>
                      </a:pPr>
                      <a:r>
                        <a:rPr lang="fr-FR" sz="1900" b="1"/>
                        <a:t>W</a:t>
                      </a:r>
                      <a:endParaRPr sz="1900" b="1"/>
                    </a:p>
                  </a:txBody>
                  <a:tcPr marL="91425" marR="91425" marT="91425" marB="91425"/>
                </a:tc>
                <a:tc>
                  <a:txBody>
                    <a:bodyPr/>
                    <a:lstStyle/>
                    <a:p>
                      <a:pPr marL="0" lvl="0" indent="0" algn="ctr" rtl="0">
                        <a:spcBef>
                          <a:spcPts val="0"/>
                        </a:spcBef>
                        <a:spcAft>
                          <a:spcPts val="0"/>
                        </a:spcAft>
                        <a:buNone/>
                      </a:pPr>
                      <a:r>
                        <a:rPr lang="fr-FR" sz="1900" b="1"/>
                        <a:t>G</a:t>
                      </a:r>
                      <a:endParaRPr sz="1900" b="1"/>
                    </a:p>
                  </a:txBody>
                  <a:tcPr marL="91425" marR="91425" marT="91425" marB="91425"/>
                </a:tc>
                <a:tc>
                  <a:txBody>
                    <a:bodyPr/>
                    <a:lstStyle/>
                    <a:p>
                      <a:pPr marL="0" lvl="0" indent="0" algn="ctr" rtl="0">
                        <a:spcBef>
                          <a:spcPts val="0"/>
                        </a:spcBef>
                        <a:spcAft>
                          <a:spcPts val="0"/>
                        </a:spcAft>
                        <a:buNone/>
                      </a:pPr>
                      <a:r>
                        <a:rPr lang="fr-FR" sz="1900" b="1"/>
                        <a:t>B</a:t>
                      </a:r>
                      <a:endParaRPr sz="1900" b="1"/>
                    </a:p>
                  </a:txBody>
                  <a:tcPr marL="91425" marR="91425" marT="91425" marB="91425"/>
                </a:tc>
                <a:tc>
                  <a:txBody>
                    <a:bodyPr/>
                    <a:lstStyle/>
                    <a:p>
                      <a:pPr marL="0" lvl="0" indent="0" algn="ctr" rtl="0">
                        <a:spcBef>
                          <a:spcPts val="0"/>
                        </a:spcBef>
                        <a:spcAft>
                          <a:spcPts val="0"/>
                        </a:spcAft>
                        <a:buNone/>
                      </a:pPr>
                      <a:r>
                        <a:rPr lang="fr-FR" sz="1900" b="1"/>
                        <a:t>M</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K</a:t>
                      </a:r>
                      <a:endParaRPr sz="1900" b="1"/>
                    </a:p>
                  </a:txBody>
                  <a:tcPr marL="91425" marR="91425" marT="91425" marB="91425"/>
                </a:tc>
                <a:tc>
                  <a:txBody>
                    <a:bodyPr/>
                    <a:lstStyle/>
                    <a:p>
                      <a:pPr marL="0" lvl="0" indent="0" algn="ctr" rtl="0">
                        <a:spcBef>
                          <a:spcPts val="0"/>
                        </a:spcBef>
                        <a:spcAft>
                          <a:spcPts val="0"/>
                        </a:spcAft>
                        <a:buNone/>
                      </a:pPr>
                      <a:r>
                        <a:rPr lang="fr-FR" sz="1900" b="1"/>
                        <a:t>L</a:t>
                      </a:r>
                      <a:endParaRPr sz="1900" b="1"/>
                    </a:p>
                  </a:txBody>
                  <a:tcPr marL="91425" marR="91425" marT="91425" marB="91425"/>
                </a:tc>
                <a:tc>
                  <a:txBody>
                    <a:bodyPr/>
                    <a:lstStyle/>
                    <a:p>
                      <a:pPr marL="0" lvl="0" indent="0" algn="ctr" rtl="0">
                        <a:spcBef>
                          <a:spcPts val="0"/>
                        </a:spcBef>
                        <a:spcAft>
                          <a:spcPts val="0"/>
                        </a:spcAft>
                        <a:buNone/>
                      </a:pPr>
                      <a:r>
                        <a:rPr lang="fr-FR" sz="1900" b="1"/>
                        <a:t>U</a:t>
                      </a:r>
                      <a:endParaRPr sz="1900" b="1"/>
                    </a:p>
                  </a:txBody>
                  <a:tcPr marL="91425" marR="91425" marT="91425" marB="91425"/>
                </a:tc>
                <a:tc>
                  <a:txBody>
                    <a:bodyPr/>
                    <a:lstStyle/>
                    <a:p>
                      <a:pPr marL="0" lvl="0" indent="0" algn="ctr" rtl="0">
                        <a:spcBef>
                          <a:spcPts val="0"/>
                        </a:spcBef>
                        <a:spcAft>
                          <a:spcPts val="0"/>
                        </a:spcAft>
                        <a:buNone/>
                      </a:pPr>
                      <a:r>
                        <a:rPr lang="fr-FR" sz="1900" b="1"/>
                        <a:t>B</a:t>
                      </a:r>
                      <a:endParaRPr sz="1900" b="1"/>
                    </a:p>
                  </a:txBody>
                  <a:tcPr marL="91425" marR="91425" marT="91425" marB="91425"/>
                </a:tc>
                <a:tc>
                  <a:txBody>
                    <a:bodyPr/>
                    <a:lstStyle/>
                    <a:p>
                      <a:pPr marL="0" lvl="0" indent="0" algn="ctr" rtl="0">
                        <a:spcBef>
                          <a:spcPts val="0"/>
                        </a:spcBef>
                        <a:spcAft>
                          <a:spcPts val="0"/>
                        </a:spcAft>
                        <a:buNone/>
                      </a:pPr>
                      <a:r>
                        <a:rPr lang="fr-FR" sz="1900" b="1"/>
                        <a:t>V</a:t>
                      </a:r>
                      <a:endParaRPr sz="1900" b="1"/>
                    </a:p>
                  </a:txBody>
                  <a:tcPr marL="91425" marR="91425" marT="91425" marB="91425"/>
                </a:tc>
                <a:tc>
                  <a:txBody>
                    <a:bodyPr/>
                    <a:lstStyle/>
                    <a:p>
                      <a:pPr marL="0" lvl="0" indent="0" algn="ctr" rtl="0">
                        <a:spcBef>
                          <a:spcPts val="0"/>
                        </a:spcBef>
                        <a:spcAft>
                          <a:spcPts val="0"/>
                        </a:spcAft>
                        <a:buNone/>
                      </a:pPr>
                      <a:r>
                        <a:rPr lang="fr-FR" sz="1900" b="1"/>
                        <a:t>Y</a:t>
                      </a:r>
                      <a:endParaRPr sz="1900" b="1"/>
                    </a:p>
                  </a:txBody>
                  <a:tcPr marL="91425" marR="91425" marT="91425" marB="91425"/>
                </a:tc>
                <a:extLst>
                  <a:ext uri="{0D108BD9-81ED-4DB2-BD59-A6C34878D82A}">
                    <a16:rowId xmlns:a16="http://schemas.microsoft.com/office/drawing/2014/main" val="10001"/>
                  </a:ext>
                </a:extLst>
              </a:tr>
              <a:tr h="475250">
                <a:tc>
                  <a:txBody>
                    <a:bodyPr/>
                    <a:lstStyle/>
                    <a:p>
                      <a:pPr marL="0" lvl="0" indent="0" algn="ctr" rtl="0">
                        <a:spcBef>
                          <a:spcPts val="0"/>
                        </a:spcBef>
                        <a:spcAft>
                          <a:spcPts val="0"/>
                        </a:spcAft>
                        <a:buNone/>
                      </a:pPr>
                      <a:r>
                        <a:rPr lang="fr-FR" sz="1900" b="1"/>
                        <a:t>R</a:t>
                      </a:r>
                      <a:endParaRPr sz="1900" b="1"/>
                    </a:p>
                  </a:txBody>
                  <a:tcPr marL="91425" marR="91425" marT="91425" marB="91425"/>
                </a:tc>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W</a:t>
                      </a:r>
                      <a:endParaRPr sz="1900" b="1"/>
                    </a:p>
                  </a:txBody>
                  <a:tcPr marL="91425" marR="91425" marT="91425" marB="91425"/>
                </a:tc>
                <a:tc>
                  <a:txBody>
                    <a:bodyPr/>
                    <a:lstStyle/>
                    <a:p>
                      <a:pPr marL="0" lvl="0" indent="0" algn="ctr" rtl="0">
                        <a:spcBef>
                          <a:spcPts val="0"/>
                        </a:spcBef>
                        <a:spcAft>
                          <a:spcPts val="0"/>
                        </a:spcAft>
                        <a:buNone/>
                      </a:pPr>
                      <a:r>
                        <a:rPr lang="fr-FR" sz="1900" b="1"/>
                        <a:t>Q</a:t>
                      </a:r>
                      <a:endParaRPr sz="1900" b="1"/>
                    </a:p>
                  </a:txBody>
                  <a:tcPr marL="91425" marR="91425" marT="91425" marB="91425"/>
                </a:tc>
                <a:tc>
                  <a:txBody>
                    <a:bodyPr/>
                    <a:lstStyle/>
                    <a:p>
                      <a:pPr marL="0" lvl="0" indent="0" algn="ctr" rtl="0">
                        <a:spcBef>
                          <a:spcPts val="0"/>
                        </a:spcBef>
                        <a:spcAft>
                          <a:spcPts val="0"/>
                        </a:spcAft>
                        <a:buNone/>
                      </a:pPr>
                      <a:r>
                        <a:rPr lang="fr-FR" sz="1900" b="1"/>
                        <a:t>P</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L</a:t>
                      </a:r>
                      <a:endParaRPr sz="1900" b="1"/>
                    </a:p>
                  </a:txBody>
                  <a:tcPr marL="91425" marR="91425" marT="91425" marB="91425"/>
                </a:tc>
                <a:tc>
                  <a:txBody>
                    <a:bodyPr/>
                    <a:lstStyle/>
                    <a:p>
                      <a:pPr marL="0" lvl="0" indent="0" algn="ctr" rtl="0">
                        <a:spcBef>
                          <a:spcPts val="0"/>
                        </a:spcBef>
                        <a:spcAft>
                          <a:spcPts val="0"/>
                        </a:spcAft>
                        <a:buNone/>
                      </a:pPr>
                      <a:r>
                        <a:rPr lang="fr-FR" sz="1900" b="1"/>
                        <a:t>X</a:t>
                      </a:r>
                      <a:endParaRPr sz="1900" b="1"/>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tc>
                <a:tc>
                  <a:txBody>
                    <a:bodyPr/>
                    <a:lstStyle/>
                    <a:p>
                      <a:pPr marL="0" lvl="0" indent="0" algn="ctr" rtl="0">
                        <a:spcBef>
                          <a:spcPts val="0"/>
                        </a:spcBef>
                        <a:spcAft>
                          <a:spcPts val="0"/>
                        </a:spcAft>
                        <a:buNone/>
                      </a:pPr>
                      <a:r>
                        <a:rPr lang="fr-FR" sz="1900" b="1"/>
                        <a:t>D</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M</a:t>
                      </a:r>
                      <a:endParaRPr sz="1900" b="1"/>
                    </a:p>
                  </a:txBody>
                  <a:tcPr marL="91425" marR="91425" marT="91425" marB="91425"/>
                </a:tc>
                <a:extLst>
                  <a:ext uri="{0D108BD9-81ED-4DB2-BD59-A6C34878D82A}">
                    <a16:rowId xmlns:a16="http://schemas.microsoft.com/office/drawing/2014/main" val="10002"/>
                  </a:ext>
                </a:extLst>
              </a:tr>
              <a:tr h="494225">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Y</a:t>
                      </a:r>
                      <a:endParaRPr sz="1900" b="1"/>
                    </a:p>
                  </a:txBody>
                  <a:tcPr marL="91425" marR="91425" marT="91425" marB="91425"/>
                </a:tc>
                <a:tc>
                  <a:txBody>
                    <a:bodyPr/>
                    <a:lstStyle/>
                    <a:p>
                      <a:pPr marL="0" lvl="0" indent="0" algn="ctr" rtl="0">
                        <a:spcBef>
                          <a:spcPts val="0"/>
                        </a:spcBef>
                        <a:spcAft>
                          <a:spcPts val="0"/>
                        </a:spcAft>
                        <a:buNone/>
                      </a:pPr>
                      <a:r>
                        <a:rPr lang="fr-FR" sz="1900" b="1"/>
                        <a:t>U</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tc>
                  <a:txBody>
                    <a:bodyPr/>
                    <a:lstStyle/>
                    <a:p>
                      <a:pPr marL="0" lvl="0" indent="0" algn="ctr" rtl="0">
                        <a:spcBef>
                          <a:spcPts val="0"/>
                        </a:spcBef>
                        <a:spcAft>
                          <a:spcPts val="0"/>
                        </a:spcAft>
                        <a:buNone/>
                      </a:pPr>
                      <a:r>
                        <a:rPr lang="fr-FR" sz="1900" b="1"/>
                        <a:t>O</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P</a:t>
                      </a:r>
                      <a:endParaRPr sz="1900" b="1"/>
                    </a:p>
                  </a:txBody>
                  <a:tcPr marL="91425" marR="91425" marT="91425" marB="91425"/>
                </a:tc>
                <a:tc>
                  <a:txBody>
                    <a:bodyPr/>
                    <a:lstStyle/>
                    <a:p>
                      <a:pPr marL="0" lvl="0" indent="0" algn="ctr" rtl="0">
                        <a:spcBef>
                          <a:spcPts val="0"/>
                        </a:spcBef>
                        <a:spcAft>
                          <a:spcPts val="0"/>
                        </a:spcAft>
                        <a:buNone/>
                      </a:pPr>
                      <a:r>
                        <a:rPr lang="fr-FR" sz="1900" b="1"/>
                        <a:t>A</a:t>
                      </a:r>
                      <a:endParaRPr sz="1900" b="1"/>
                    </a:p>
                  </a:txBody>
                  <a:tcPr marL="91425" marR="91425" marT="91425" marB="91425"/>
                </a:tc>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tc>
                <a:tc>
                  <a:txBody>
                    <a:bodyPr/>
                    <a:lstStyle/>
                    <a:p>
                      <a:pPr marL="0" lvl="0" indent="0" algn="ctr" rtl="0">
                        <a:spcBef>
                          <a:spcPts val="0"/>
                        </a:spcBef>
                        <a:spcAft>
                          <a:spcPts val="0"/>
                        </a:spcAft>
                        <a:buNone/>
                      </a:pPr>
                      <a:r>
                        <a:rPr lang="fr-FR" sz="1900" b="1"/>
                        <a:t>A</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extLst>
                  <a:ext uri="{0D108BD9-81ED-4DB2-BD59-A6C34878D82A}">
                    <a16:rowId xmlns:a16="http://schemas.microsoft.com/office/drawing/2014/main" val="10003"/>
                  </a:ext>
                </a:extLst>
              </a:tr>
              <a:tr h="475250">
                <a:tc>
                  <a:txBody>
                    <a:bodyPr/>
                    <a:lstStyle/>
                    <a:p>
                      <a:pPr marL="0" lvl="0" indent="0" algn="ctr" rtl="0">
                        <a:spcBef>
                          <a:spcPts val="0"/>
                        </a:spcBef>
                        <a:spcAft>
                          <a:spcPts val="0"/>
                        </a:spcAft>
                        <a:buNone/>
                      </a:pPr>
                      <a:r>
                        <a:rPr lang="fr-FR" sz="1900" b="1"/>
                        <a:t>C</a:t>
                      </a:r>
                      <a:endParaRPr sz="1900" b="1"/>
                    </a:p>
                  </a:txBody>
                  <a:tcPr marL="91425" marR="91425" marT="91425" marB="91425"/>
                </a:tc>
                <a:tc>
                  <a:txBody>
                    <a:bodyPr/>
                    <a:lstStyle/>
                    <a:p>
                      <a:pPr marL="0" lvl="0" indent="0" algn="ctr" rtl="0">
                        <a:spcBef>
                          <a:spcPts val="0"/>
                        </a:spcBef>
                        <a:spcAft>
                          <a:spcPts val="0"/>
                        </a:spcAft>
                        <a:buNone/>
                      </a:pPr>
                      <a:r>
                        <a:rPr lang="fr-FR" sz="1900" b="1"/>
                        <a:t>K</a:t>
                      </a:r>
                      <a:endParaRPr sz="1900" b="1"/>
                    </a:p>
                  </a:txBody>
                  <a:tcPr marL="91425" marR="91425" marT="91425" marB="91425"/>
                </a:tc>
                <a:tc>
                  <a:txBody>
                    <a:bodyPr/>
                    <a:lstStyle/>
                    <a:p>
                      <a:pPr marL="0" lvl="0" indent="0" algn="ctr" rtl="0">
                        <a:spcBef>
                          <a:spcPts val="0"/>
                        </a:spcBef>
                        <a:spcAft>
                          <a:spcPts val="0"/>
                        </a:spcAft>
                        <a:buNone/>
                      </a:pPr>
                      <a:r>
                        <a:rPr lang="fr-FR" sz="1900" b="1"/>
                        <a:t>K</a:t>
                      </a:r>
                      <a:endParaRPr sz="1900" b="1"/>
                    </a:p>
                  </a:txBody>
                  <a:tcPr marL="91425" marR="91425" marT="91425" marB="91425"/>
                </a:tc>
                <a:tc>
                  <a:txBody>
                    <a:bodyPr/>
                    <a:lstStyle/>
                    <a:p>
                      <a:pPr marL="0" lvl="0" indent="0" algn="ctr" rtl="0">
                        <a:spcBef>
                          <a:spcPts val="0"/>
                        </a:spcBef>
                        <a:spcAft>
                          <a:spcPts val="0"/>
                        </a:spcAft>
                        <a:buNone/>
                      </a:pPr>
                      <a:r>
                        <a:rPr lang="fr-FR" sz="1900" b="1"/>
                        <a:t>J</a:t>
                      </a:r>
                      <a:endParaRPr sz="1900" b="1"/>
                    </a:p>
                  </a:txBody>
                  <a:tcPr marL="91425" marR="91425" marT="91425" marB="91425"/>
                </a:tc>
                <a:tc>
                  <a:txBody>
                    <a:bodyPr/>
                    <a:lstStyle/>
                    <a:p>
                      <a:pPr marL="0" lvl="0" indent="0" algn="ctr" rtl="0">
                        <a:spcBef>
                          <a:spcPts val="0"/>
                        </a:spcBef>
                        <a:spcAft>
                          <a:spcPts val="0"/>
                        </a:spcAft>
                        <a:buNone/>
                      </a:pPr>
                      <a:r>
                        <a:rPr lang="fr-FR" sz="1900" b="1"/>
                        <a:t>H</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tc>
                  <a:txBody>
                    <a:bodyPr/>
                    <a:lstStyle/>
                    <a:p>
                      <a:pPr marL="0" lvl="0" indent="0" algn="ctr" rtl="0">
                        <a:spcBef>
                          <a:spcPts val="0"/>
                        </a:spcBef>
                        <a:spcAft>
                          <a:spcPts val="0"/>
                        </a:spcAft>
                        <a:buNone/>
                      </a:pPr>
                      <a:r>
                        <a:rPr lang="fr-FR" sz="1900" b="1"/>
                        <a:t>G</a:t>
                      </a:r>
                      <a:endParaRPr sz="1900" b="1"/>
                    </a:p>
                  </a:txBody>
                  <a:tcPr marL="91425" marR="91425" marT="91425" marB="91425"/>
                </a:tc>
                <a:tc>
                  <a:txBody>
                    <a:bodyPr/>
                    <a:lstStyle/>
                    <a:p>
                      <a:pPr marL="0" lvl="0" indent="0" algn="ctr" rtl="0">
                        <a:spcBef>
                          <a:spcPts val="0"/>
                        </a:spcBef>
                        <a:spcAft>
                          <a:spcPts val="0"/>
                        </a:spcAft>
                        <a:buNone/>
                      </a:pPr>
                      <a:r>
                        <a:rPr lang="fr-FR" sz="1900" b="1"/>
                        <a:t>F</a:t>
                      </a:r>
                      <a:endParaRPr sz="1900" b="1"/>
                    </a:p>
                  </a:txBody>
                  <a:tcPr marL="91425" marR="91425" marT="91425" marB="91425"/>
                </a:tc>
                <a:tc>
                  <a:txBody>
                    <a:bodyPr/>
                    <a:lstStyle/>
                    <a:p>
                      <a:pPr marL="0" lvl="0" indent="0" algn="ctr" rtl="0">
                        <a:spcBef>
                          <a:spcPts val="0"/>
                        </a:spcBef>
                        <a:spcAft>
                          <a:spcPts val="0"/>
                        </a:spcAft>
                        <a:buNone/>
                      </a:pPr>
                      <a:r>
                        <a:rPr lang="fr-FR" sz="1900" b="1"/>
                        <a:t>L</a:t>
                      </a:r>
                      <a:endParaRPr sz="1900" b="1"/>
                    </a:p>
                  </a:txBody>
                  <a:tcPr marL="91425" marR="91425" marT="91425" marB="91425"/>
                </a:tc>
                <a:tc>
                  <a:txBody>
                    <a:bodyPr/>
                    <a:lstStyle/>
                    <a:p>
                      <a:pPr marL="0" lvl="0" indent="0" algn="ctr" rtl="0">
                        <a:spcBef>
                          <a:spcPts val="0"/>
                        </a:spcBef>
                        <a:spcAft>
                          <a:spcPts val="0"/>
                        </a:spcAft>
                        <a:buNone/>
                      </a:pPr>
                      <a:r>
                        <a:rPr lang="fr-FR" sz="1900" b="1"/>
                        <a:t>D</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A</a:t>
                      </a:r>
                      <a:endParaRPr sz="1900" b="1"/>
                    </a:p>
                  </a:txBody>
                  <a:tcPr marL="91425" marR="91425" marT="91425" marB="91425"/>
                </a:tc>
                <a:extLst>
                  <a:ext uri="{0D108BD9-81ED-4DB2-BD59-A6C34878D82A}">
                    <a16:rowId xmlns:a16="http://schemas.microsoft.com/office/drawing/2014/main" val="10004"/>
                  </a:ext>
                </a:extLst>
              </a:tr>
              <a:tr h="494225">
                <a:tc>
                  <a:txBody>
                    <a:bodyPr/>
                    <a:lstStyle/>
                    <a:p>
                      <a:pPr marL="0" lvl="0" indent="0" algn="ctr" rtl="0">
                        <a:spcBef>
                          <a:spcPts val="0"/>
                        </a:spcBef>
                        <a:spcAft>
                          <a:spcPts val="0"/>
                        </a:spcAft>
                        <a:buNone/>
                      </a:pPr>
                      <a:r>
                        <a:rPr lang="fr-FR" sz="1900" b="1"/>
                        <a:t>L</a:t>
                      </a:r>
                      <a:endParaRPr sz="1900" b="1"/>
                    </a:p>
                  </a:txBody>
                  <a:tcPr marL="91425" marR="91425" marT="91425" marB="91425"/>
                </a:tc>
                <a:tc>
                  <a:txBody>
                    <a:bodyPr/>
                    <a:lstStyle/>
                    <a:p>
                      <a:pPr marL="0" lvl="0" indent="0" algn="ctr" rtl="0">
                        <a:spcBef>
                          <a:spcPts val="0"/>
                        </a:spcBef>
                        <a:spcAft>
                          <a:spcPts val="0"/>
                        </a:spcAft>
                        <a:buNone/>
                      </a:pPr>
                      <a:r>
                        <a:rPr lang="fr-FR" sz="1900" b="1"/>
                        <a:t>Y</a:t>
                      </a:r>
                      <a:endParaRPr sz="1900" b="1"/>
                    </a:p>
                  </a:txBody>
                  <a:tcPr marL="91425" marR="91425" marT="91425" marB="91425"/>
                </a:tc>
                <a:tc>
                  <a:txBody>
                    <a:bodyPr/>
                    <a:lstStyle/>
                    <a:p>
                      <a:pPr marL="0" lvl="0" indent="0" algn="ctr" rtl="0">
                        <a:spcBef>
                          <a:spcPts val="0"/>
                        </a:spcBef>
                        <a:spcAft>
                          <a:spcPts val="0"/>
                        </a:spcAft>
                        <a:buNone/>
                      </a:pPr>
                      <a:r>
                        <a:rPr lang="fr-FR" sz="1900" b="1"/>
                        <a:t>Z</a:t>
                      </a:r>
                      <a:endParaRPr sz="1900" b="1"/>
                    </a:p>
                  </a:txBody>
                  <a:tcPr marL="91425" marR="91425" marT="91425" marB="91425"/>
                </a:tc>
                <a:tc>
                  <a:txBody>
                    <a:bodyPr/>
                    <a:lstStyle/>
                    <a:p>
                      <a:pPr marL="0" lvl="0" indent="0" algn="ctr" rtl="0">
                        <a:spcBef>
                          <a:spcPts val="0"/>
                        </a:spcBef>
                        <a:spcAft>
                          <a:spcPts val="0"/>
                        </a:spcAft>
                        <a:buNone/>
                      </a:pPr>
                      <a:r>
                        <a:rPr lang="fr-FR" sz="1900" b="1"/>
                        <a:t>A</a:t>
                      </a:r>
                      <a:endParaRPr sz="1900" b="1"/>
                    </a:p>
                  </a:txBody>
                  <a:tcPr marL="91425" marR="91425" marT="91425" marB="91425"/>
                </a:tc>
                <a:tc>
                  <a:txBody>
                    <a:bodyPr/>
                    <a:lstStyle/>
                    <a:p>
                      <a:pPr marL="0" lvl="0" indent="0" algn="ctr" rtl="0">
                        <a:spcBef>
                          <a:spcPts val="0"/>
                        </a:spcBef>
                        <a:spcAft>
                          <a:spcPts val="0"/>
                        </a:spcAft>
                        <a:buNone/>
                      </a:pPr>
                      <a:r>
                        <a:rPr lang="fr-FR" sz="1900" b="1"/>
                        <a:t>B</a:t>
                      </a:r>
                      <a:endParaRPr sz="1900" b="1"/>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M</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tc>
                  <a:txBody>
                    <a:bodyPr/>
                    <a:lstStyle/>
                    <a:p>
                      <a:pPr marL="0" lvl="0" indent="0" algn="ctr" rtl="0">
                        <a:spcBef>
                          <a:spcPts val="0"/>
                        </a:spcBef>
                        <a:spcAft>
                          <a:spcPts val="0"/>
                        </a:spcAft>
                        <a:buNone/>
                      </a:pPr>
                      <a:r>
                        <a:rPr lang="fr-FR" sz="1900" b="1"/>
                        <a:t>M</a:t>
                      </a:r>
                      <a:endParaRPr sz="1900" b="1"/>
                    </a:p>
                  </a:txBody>
                  <a:tcPr marL="91425" marR="91425" marT="91425" marB="91425"/>
                </a:tc>
                <a:tc>
                  <a:txBody>
                    <a:bodyPr/>
                    <a:lstStyle/>
                    <a:p>
                      <a:pPr marL="0" lvl="0" indent="0" algn="ctr" rtl="0">
                        <a:spcBef>
                          <a:spcPts val="0"/>
                        </a:spcBef>
                        <a:spcAft>
                          <a:spcPts val="0"/>
                        </a:spcAft>
                        <a:buNone/>
                      </a:pPr>
                      <a:r>
                        <a:rPr lang="fr-FR" sz="1900" b="1"/>
                        <a:t>A</a:t>
                      </a:r>
                      <a:endParaRPr sz="1900" b="1"/>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tc>
                <a:extLst>
                  <a:ext uri="{0D108BD9-81ED-4DB2-BD59-A6C34878D82A}">
                    <a16:rowId xmlns:a16="http://schemas.microsoft.com/office/drawing/2014/main" val="10005"/>
                  </a:ext>
                </a:extLst>
              </a:tr>
              <a:tr h="475250">
                <a:tc>
                  <a:txBody>
                    <a:bodyPr/>
                    <a:lstStyle/>
                    <a:p>
                      <a:pPr marL="0" lvl="0" indent="0" algn="ctr" rtl="0">
                        <a:spcBef>
                          <a:spcPts val="0"/>
                        </a:spcBef>
                        <a:spcAft>
                          <a:spcPts val="0"/>
                        </a:spcAft>
                        <a:buNone/>
                      </a:pPr>
                      <a:r>
                        <a:rPr lang="fr-FR" sz="1900" b="1"/>
                        <a:t>P</a:t>
                      </a:r>
                      <a:endParaRPr sz="1900" b="1"/>
                    </a:p>
                  </a:txBody>
                  <a:tcPr marL="91425" marR="91425" marT="91425" marB="91425"/>
                </a:tc>
                <a:tc>
                  <a:txBody>
                    <a:bodyPr/>
                    <a:lstStyle/>
                    <a:p>
                      <a:pPr marL="0" lvl="0" indent="0" algn="ctr" rtl="0">
                        <a:spcBef>
                          <a:spcPts val="0"/>
                        </a:spcBef>
                        <a:spcAft>
                          <a:spcPts val="0"/>
                        </a:spcAft>
                        <a:buNone/>
                      </a:pPr>
                      <a:r>
                        <a:rPr lang="fr-FR" sz="1900" b="1"/>
                        <a:t>O</a:t>
                      </a:r>
                      <a:endParaRPr sz="1900" b="1"/>
                    </a:p>
                  </a:txBody>
                  <a:tcPr marL="91425" marR="91425" marT="91425" marB="91425"/>
                </a:tc>
                <a:tc>
                  <a:txBody>
                    <a:bodyPr/>
                    <a:lstStyle/>
                    <a:p>
                      <a:pPr marL="0" lvl="0" indent="0" algn="ctr" rtl="0">
                        <a:spcBef>
                          <a:spcPts val="0"/>
                        </a:spcBef>
                        <a:spcAft>
                          <a:spcPts val="0"/>
                        </a:spcAft>
                        <a:buNone/>
                      </a:pPr>
                      <a:r>
                        <a:rPr lang="fr-FR" sz="1900" b="1"/>
                        <a:t>C</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tc>
                  <a:txBody>
                    <a:bodyPr/>
                    <a:lstStyle/>
                    <a:p>
                      <a:pPr marL="0" lvl="0" indent="0" algn="ctr" rtl="0">
                        <a:spcBef>
                          <a:spcPts val="0"/>
                        </a:spcBef>
                        <a:spcAft>
                          <a:spcPts val="0"/>
                        </a:spcAft>
                        <a:buNone/>
                      </a:pPr>
                      <a:r>
                        <a:rPr lang="fr-FR" sz="1900" b="1"/>
                        <a:t>A</a:t>
                      </a:r>
                      <a:endParaRPr sz="1900" b="1"/>
                    </a:p>
                  </a:txBody>
                  <a:tcPr marL="91425" marR="91425" marT="91425" marB="91425"/>
                </a:tc>
                <a:tc>
                  <a:txBody>
                    <a:bodyPr/>
                    <a:lstStyle/>
                    <a:p>
                      <a:pPr marL="0" lvl="0" indent="0" algn="ctr" rtl="0">
                        <a:spcBef>
                          <a:spcPts val="0"/>
                        </a:spcBef>
                        <a:spcAft>
                          <a:spcPts val="0"/>
                        </a:spcAft>
                        <a:buNone/>
                      </a:pPr>
                      <a:r>
                        <a:rPr lang="fr-FR" sz="1900" b="1"/>
                        <a:t>U</a:t>
                      </a:r>
                      <a:endParaRPr sz="1900" b="1"/>
                    </a:p>
                  </a:txBody>
                  <a:tcPr marL="91425" marR="91425" marT="91425" marB="91425"/>
                </a:tc>
                <a:tc>
                  <a:txBody>
                    <a:bodyPr/>
                    <a:lstStyle/>
                    <a:p>
                      <a:pPr marL="0" lvl="0" indent="0" algn="ctr" rtl="0">
                        <a:spcBef>
                          <a:spcPts val="0"/>
                        </a:spcBef>
                        <a:spcAft>
                          <a:spcPts val="0"/>
                        </a:spcAft>
                        <a:buNone/>
                      </a:pPr>
                      <a:r>
                        <a:rPr lang="fr-FR" sz="1900" b="1"/>
                        <a:t>Y</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O</a:t>
                      </a:r>
                      <a:endParaRPr sz="1900" b="1"/>
                    </a:p>
                  </a:txBody>
                  <a:tcPr marL="91425" marR="91425" marT="91425" marB="91425"/>
                </a:tc>
                <a:tc>
                  <a:txBody>
                    <a:bodyPr/>
                    <a:lstStyle/>
                    <a:p>
                      <a:pPr marL="0" lvl="0" indent="0" algn="ctr" rtl="0">
                        <a:spcBef>
                          <a:spcPts val="0"/>
                        </a:spcBef>
                        <a:spcAft>
                          <a:spcPts val="0"/>
                        </a:spcAft>
                        <a:buNone/>
                      </a:pPr>
                      <a:r>
                        <a:rPr lang="fr-FR" sz="1900" b="1"/>
                        <a:t>R</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extLst>
                  <a:ext uri="{0D108BD9-81ED-4DB2-BD59-A6C34878D82A}">
                    <a16:rowId xmlns:a16="http://schemas.microsoft.com/office/drawing/2014/main" val="10006"/>
                  </a:ext>
                </a:extLst>
              </a:tr>
              <a:tr h="494225">
                <a:tc>
                  <a:txBody>
                    <a:bodyPr/>
                    <a:lstStyle/>
                    <a:p>
                      <a:pPr marL="0" lvl="0" indent="0" algn="ctr" rtl="0">
                        <a:spcBef>
                          <a:spcPts val="0"/>
                        </a:spcBef>
                        <a:spcAft>
                          <a:spcPts val="0"/>
                        </a:spcAft>
                        <a:buNone/>
                      </a:pPr>
                      <a:r>
                        <a:rPr lang="fr-FR" sz="1900" b="1"/>
                        <a:t>P</a:t>
                      </a:r>
                      <a:endParaRPr sz="1900" b="1"/>
                    </a:p>
                  </a:txBody>
                  <a:tcPr marL="91425" marR="91425" marT="91425" marB="91425"/>
                </a:tc>
                <a:tc>
                  <a:txBody>
                    <a:bodyPr/>
                    <a:lstStyle/>
                    <a:p>
                      <a:pPr marL="0" lvl="0" indent="0" algn="ctr" rtl="0">
                        <a:spcBef>
                          <a:spcPts val="0"/>
                        </a:spcBef>
                        <a:spcAft>
                          <a:spcPts val="0"/>
                        </a:spcAft>
                        <a:buNone/>
                      </a:pPr>
                      <a:r>
                        <a:rPr lang="fr-FR" sz="1900" b="1"/>
                        <a:t>L</a:t>
                      </a:r>
                      <a:endParaRPr sz="1900" b="1"/>
                    </a:p>
                  </a:txBody>
                  <a:tcPr marL="91425" marR="91425" marT="91425" marB="91425"/>
                </a:tc>
                <a:tc>
                  <a:txBody>
                    <a:bodyPr/>
                    <a:lstStyle/>
                    <a:p>
                      <a:pPr marL="0" lvl="0" indent="0" algn="ctr" rtl="0">
                        <a:spcBef>
                          <a:spcPts val="0"/>
                        </a:spcBef>
                        <a:spcAft>
                          <a:spcPts val="0"/>
                        </a:spcAft>
                        <a:buNone/>
                      </a:pPr>
                      <a:r>
                        <a:rPr lang="fr-FR" sz="1900" b="1"/>
                        <a:t>K</a:t>
                      </a:r>
                      <a:endParaRPr sz="1900" b="1"/>
                    </a:p>
                  </a:txBody>
                  <a:tcPr marL="91425" marR="91425" marT="91425" marB="91425"/>
                </a:tc>
                <a:tc>
                  <a:txBody>
                    <a:bodyPr/>
                    <a:lstStyle/>
                    <a:p>
                      <a:pPr marL="0" lvl="0" indent="0" algn="ctr" rtl="0">
                        <a:spcBef>
                          <a:spcPts val="0"/>
                        </a:spcBef>
                        <a:spcAft>
                          <a:spcPts val="0"/>
                        </a:spcAft>
                        <a:buNone/>
                      </a:pPr>
                      <a:r>
                        <a:rPr lang="fr-FR" sz="1900" b="1"/>
                        <a:t>L</a:t>
                      </a:r>
                      <a:endParaRPr sz="1900" b="1"/>
                    </a:p>
                  </a:txBody>
                  <a:tcPr marL="91425" marR="91425" marT="91425" marB="91425"/>
                </a:tc>
                <a:tc>
                  <a:txBody>
                    <a:bodyPr/>
                    <a:lstStyle/>
                    <a:p>
                      <a:pPr marL="0" lvl="0" indent="0" algn="ctr" rtl="0">
                        <a:spcBef>
                          <a:spcPts val="0"/>
                        </a:spcBef>
                        <a:spcAft>
                          <a:spcPts val="0"/>
                        </a:spcAft>
                        <a:buNone/>
                      </a:pPr>
                      <a:r>
                        <a:rPr lang="fr-FR" sz="1900" b="1"/>
                        <a:t>V</a:t>
                      </a:r>
                      <a:endParaRPr sz="1900" b="1"/>
                    </a:p>
                  </a:txBody>
                  <a:tcPr marL="91425" marR="91425" marT="91425" marB="91425"/>
                </a:tc>
                <a:tc>
                  <a:txBody>
                    <a:bodyPr/>
                    <a:lstStyle/>
                    <a:p>
                      <a:pPr marL="0" lvl="0" indent="0" algn="ctr" rtl="0">
                        <a:spcBef>
                          <a:spcPts val="0"/>
                        </a:spcBef>
                        <a:spcAft>
                          <a:spcPts val="0"/>
                        </a:spcAft>
                        <a:buNone/>
                      </a:pPr>
                      <a:r>
                        <a:rPr lang="fr-FR" sz="1900" b="1"/>
                        <a:t>J</a:t>
                      </a:r>
                      <a:endParaRPr sz="1900" b="1"/>
                    </a:p>
                  </a:txBody>
                  <a:tcPr marL="91425" marR="91425" marT="91425" marB="91425"/>
                </a:tc>
                <a:tc>
                  <a:txBody>
                    <a:bodyPr/>
                    <a:lstStyle/>
                    <a:p>
                      <a:pPr marL="0" lvl="0" indent="0" algn="ctr" rtl="0">
                        <a:spcBef>
                          <a:spcPts val="0"/>
                        </a:spcBef>
                        <a:spcAft>
                          <a:spcPts val="0"/>
                        </a:spcAft>
                        <a:buNone/>
                      </a:pPr>
                      <a:r>
                        <a:rPr lang="fr-FR" sz="1900" b="1"/>
                        <a:t>H</a:t>
                      </a:r>
                      <a:endParaRPr sz="1900" b="1"/>
                    </a:p>
                  </a:txBody>
                  <a:tcPr marL="91425" marR="91425" marT="91425" marB="91425"/>
                </a:tc>
                <a:tc>
                  <a:txBody>
                    <a:bodyPr/>
                    <a:lstStyle/>
                    <a:p>
                      <a:pPr marL="0" lvl="0" indent="0" algn="ctr" rtl="0">
                        <a:spcBef>
                          <a:spcPts val="0"/>
                        </a:spcBef>
                        <a:spcAft>
                          <a:spcPts val="0"/>
                        </a:spcAft>
                        <a:buNone/>
                      </a:pPr>
                      <a:r>
                        <a:rPr lang="fr-FR" sz="1900" b="1"/>
                        <a:t>G</a:t>
                      </a:r>
                      <a:endParaRPr sz="1900" b="1"/>
                    </a:p>
                  </a:txBody>
                  <a:tcPr marL="91425" marR="91425" marT="91425" marB="91425"/>
                </a:tc>
                <a:tc>
                  <a:txBody>
                    <a:bodyPr/>
                    <a:lstStyle/>
                    <a:p>
                      <a:pPr marL="0" lvl="0" indent="0" algn="ctr" rtl="0">
                        <a:spcBef>
                          <a:spcPts val="0"/>
                        </a:spcBef>
                        <a:spcAft>
                          <a:spcPts val="0"/>
                        </a:spcAft>
                        <a:buNone/>
                      </a:pPr>
                      <a:r>
                        <a:rPr lang="fr-FR" sz="1900" b="1"/>
                        <a:t>V</a:t>
                      </a:r>
                      <a:endParaRPr sz="1900" b="1"/>
                    </a:p>
                  </a:txBody>
                  <a:tcPr marL="91425" marR="91425" marT="91425" marB="91425"/>
                </a:tc>
                <a:tc>
                  <a:txBody>
                    <a:bodyPr/>
                    <a:lstStyle/>
                    <a:p>
                      <a:pPr marL="0" lvl="0" indent="0" algn="ctr" rtl="0">
                        <a:spcBef>
                          <a:spcPts val="0"/>
                        </a:spcBef>
                        <a:spcAft>
                          <a:spcPts val="0"/>
                        </a:spcAft>
                        <a:buNone/>
                      </a:pPr>
                      <a:r>
                        <a:rPr lang="fr-FR" sz="1900" b="1"/>
                        <a:t>F</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extLst>
                  <a:ext uri="{0D108BD9-81ED-4DB2-BD59-A6C34878D82A}">
                    <a16:rowId xmlns:a16="http://schemas.microsoft.com/office/drawing/2014/main" val="10007"/>
                  </a:ext>
                </a:extLst>
              </a:tr>
              <a:tr h="475250">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tc>
                <a:tc>
                  <a:txBody>
                    <a:bodyPr/>
                    <a:lstStyle/>
                    <a:p>
                      <a:pPr marL="0" lvl="0" indent="0" algn="ctr" rtl="0">
                        <a:spcBef>
                          <a:spcPts val="0"/>
                        </a:spcBef>
                        <a:spcAft>
                          <a:spcPts val="0"/>
                        </a:spcAft>
                        <a:buNone/>
                      </a:pPr>
                      <a:r>
                        <a:rPr lang="fr-FR" sz="1900" b="1"/>
                        <a:t>C</a:t>
                      </a:r>
                      <a:endParaRPr sz="1900" b="1"/>
                    </a:p>
                  </a:txBody>
                  <a:tcPr marL="91425" marR="91425" marT="91425" marB="91425"/>
                </a:tc>
                <a:tc>
                  <a:txBody>
                    <a:bodyPr/>
                    <a:lstStyle/>
                    <a:p>
                      <a:pPr marL="0" lvl="0" indent="0" algn="ctr" rtl="0">
                        <a:spcBef>
                          <a:spcPts val="0"/>
                        </a:spcBef>
                        <a:spcAft>
                          <a:spcPts val="0"/>
                        </a:spcAft>
                        <a:buNone/>
                      </a:pPr>
                      <a:r>
                        <a:rPr lang="fr-FR" sz="1900" b="1"/>
                        <a:t>R</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tc>
                  <a:txBody>
                    <a:bodyPr/>
                    <a:lstStyle/>
                    <a:p>
                      <a:pPr marL="0" lvl="0" indent="0" algn="ctr" rtl="0">
                        <a:spcBef>
                          <a:spcPts val="0"/>
                        </a:spcBef>
                        <a:spcAft>
                          <a:spcPts val="0"/>
                        </a:spcAft>
                        <a:buNone/>
                      </a:pPr>
                      <a:r>
                        <a:rPr lang="fr-FR" sz="1900" b="1"/>
                        <a:t>M</a:t>
                      </a:r>
                      <a:endParaRPr sz="1900" b="1"/>
                    </a:p>
                  </a:txBody>
                  <a:tcPr marL="91425" marR="91425" marT="91425" marB="91425"/>
                </a:tc>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A</a:t>
                      </a:r>
                      <a:endParaRPr sz="1900" b="1"/>
                    </a:p>
                  </a:txBody>
                  <a:tcPr marL="91425" marR="91425" marT="91425" marB="91425"/>
                </a:tc>
                <a:tc>
                  <a:txBody>
                    <a:bodyPr/>
                    <a:lstStyle/>
                    <a:p>
                      <a:pPr marL="0" lvl="0" indent="0" algn="ctr" rtl="0">
                        <a:spcBef>
                          <a:spcPts val="0"/>
                        </a:spcBef>
                        <a:spcAft>
                          <a:spcPts val="0"/>
                        </a:spcAft>
                        <a:buNone/>
                      </a:pPr>
                      <a:r>
                        <a:rPr lang="fr-FR" sz="1900" b="1"/>
                        <a:t>J</a:t>
                      </a:r>
                      <a:endParaRPr sz="1900" b="1"/>
                    </a:p>
                  </a:txBody>
                  <a:tcPr marL="91425" marR="91425" marT="91425" marB="91425"/>
                </a:tc>
                <a:tc>
                  <a:txBody>
                    <a:bodyPr/>
                    <a:lstStyle/>
                    <a:p>
                      <a:pPr marL="0" lvl="0" indent="0" algn="ctr" rtl="0">
                        <a:spcBef>
                          <a:spcPts val="0"/>
                        </a:spcBef>
                        <a:spcAft>
                          <a:spcPts val="0"/>
                        </a:spcAft>
                        <a:buNone/>
                      </a:pPr>
                      <a:r>
                        <a:rPr lang="fr-FR" sz="1900" b="1"/>
                        <a:t>O</a:t>
                      </a:r>
                      <a:endParaRPr sz="1900" b="1"/>
                    </a:p>
                  </a:txBody>
                  <a:tcPr marL="91425" marR="91425" marT="91425" marB="91425"/>
                </a:tc>
                <a:tc>
                  <a:txBody>
                    <a:bodyPr/>
                    <a:lstStyle/>
                    <a:p>
                      <a:pPr marL="0" lvl="0" indent="0" algn="ctr" rtl="0">
                        <a:spcBef>
                          <a:spcPts val="0"/>
                        </a:spcBef>
                        <a:spcAft>
                          <a:spcPts val="0"/>
                        </a:spcAft>
                        <a:buNone/>
                      </a:pPr>
                      <a:r>
                        <a:rPr lang="fr-FR" sz="1900" b="1"/>
                        <a:t>Q</a:t>
                      </a:r>
                      <a:endParaRPr sz="1900" b="1"/>
                    </a:p>
                  </a:txBody>
                  <a:tcPr marL="91425" marR="91425" marT="91425" marB="91425"/>
                </a:tc>
                <a:extLst>
                  <a:ext uri="{0D108BD9-81ED-4DB2-BD59-A6C34878D82A}">
                    <a16:rowId xmlns:a16="http://schemas.microsoft.com/office/drawing/2014/main" val="10008"/>
                  </a:ext>
                </a:extLst>
              </a:tr>
              <a:tr h="475250">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M</a:t>
                      </a:r>
                      <a:endParaRPr sz="1900" b="1"/>
                    </a:p>
                  </a:txBody>
                  <a:tcPr marL="91425" marR="91425" marT="91425" marB="91425"/>
                </a:tc>
                <a:tc>
                  <a:txBody>
                    <a:bodyPr/>
                    <a:lstStyle/>
                    <a:p>
                      <a:pPr marL="0" lvl="0" indent="0" algn="ctr" rtl="0">
                        <a:spcBef>
                          <a:spcPts val="0"/>
                        </a:spcBef>
                        <a:spcAft>
                          <a:spcPts val="0"/>
                        </a:spcAft>
                        <a:buNone/>
                      </a:pPr>
                      <a:r>
                        <a:rPr lang="fr-FR" sz="1900" b="1"/>
                        <a:t>D</a:t>
                      </a:r>
                      <a:endParaRPr sz="1900" b="1"/>
                    </a:p>
                  </a:txBody>
                  <a:tcPr marL="91425" marR="91425" marT="91425" marB="91425"/>
                </a:tc>
                <a:tc>
                  <a:txBody>
                    <a:bodyPr/>
                    <a:lstStyle/>
                    <a:p>
                      <a:pPr marL="0" lvl="0" indent="0" algn="ctr" rtl="0">
                        <a:spcBef>
                          <a:spcPts val="0"/>
                        </a:spcBef>
                        <a:spcAft>
                          <a:spcPts val="0"/>
                        </a:spcAft>
                        <a:buNone/>
                      </a:pPr>
                      <a:r>
                        <a:rPr lang="fr-FR" sz="1900" b="1"/>
                        <a:t>A</a:t>
                      </a:r>
                      <a:endParaRPr sz="1900" b="1"/>
                    </a:p>
                  </a:txBody>
                  <a:tcPr marL="91425" marR="91425" marT="91425" marB="91425"/>
                </a:tc>
                <a:tc>
                  <a:txBody>
                    <a:bodyPr/>
                    <a:lstStyle/>
                    <a:p>
                      <a:pPr marL="0" lvl="0" indent="0" algn="ctr" rtl="0">
                        <a:spcBef>
                          <a:spcPts val="0"/>
                        </a:spcBef>
                        <a:spcAft>
                          <a:spcPts val="0"/>
                        </a:spcAft>
                        <a:buNone/>
                      </a:pPr>
                      <a:r>
                        <a:rPr lang="fr-FR" sz="1900" b="1"/>
                        <a:t>R</a:t>
                      </a:r>
                      <a:endParaRPr sz="1900" b="1"/>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tc>
                <a:tc>
                  <a:txBody>
                    <a:bodyPr/>
                    <a:lstStyle/>
                    <a:p>
                      <a:pPr marL="0" lvl="0" indent="0" algn="ctr" rtl="0">
                        <a:spcBef>
                          <a:spcPts val="0"/>
                        </a:spcBef>
                        <a:spcAft>
                          <a:spcPts val="0"/>
                        </a:spcAft>
                        <a:buNone/>
                      </a:pPr>
                      <a:r>
                        <a:rPr lang="fr-FR" sz="1900" b="1"/>
                        <a:t>O</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U</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U</a:t>
                      </a:r>
                      <a:endParaRPr sz="1900" b="1"/>
                    </a:p>
                  </a:txBody>
                  <a:tcPr marL="91425" marR="91425" marT="91425" marB="91425"/>
                </a:tc>
                <a:extLst>
                  <a:ext uri="{0D108BD9-81ED-4DB2-BD59-A6C34878D82A}">
                    <a16:rowId xmlns:a16="http://schemas.microsoft.com/office/drawing/2014/main" val="10009"/>
                  </a:ext>
                </a:extLst>
              </a:tr>
              <a:tr h="475250">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W</a:t>
                      </a:r>
                      <a:endParaRPr sz="1900" b="1"/>
                    </a:p>
                  </a:txBody>
                  <a:tcPr marL="91425" marR="91425" marT="91425" marB="91425"/>
                </a:tc>
                <a:tc>
                  <a:txBody>
                    <a:bodyPr/>
                    <a:lstStyle/>
                    <a:p>
                      <a:pPr marL="0" lvl="0" indent="0" algn="ctr" rtl="0">
                        <a:spcBef>
                          <a:spcPts val="0"/>
                        </a:spcBef>
                        <a:spcAft>
                          <a:spcPts val="0"/>
                        </a:spcAft>
                        <a:buNone/>
                      </a:pPr>
                      <a:r>
                        <a:rPr lang="fr-FR" sz="1900" b="1"/>
                        <a:t>C</a:t>
                      </a:r>
                      <a:endParaRPr sz="1900" b="1"/>
                    </a:p>
                  </a:txBody>
                  <a:tcPr marL="91425" marR="91425" marT="91425" marB="91425"/>
                </a:tc>
                <a:tc>
                  <a:txBody>
                    <a:bodyPr/>
                    <a:lstStyle/>
                    <a:p>
                      <a:pPr marL="0" lvl="0" indent="0" algn="ctr" rtl="0">
                        <a:spcBef>
                          <a:spcPts val="0"/>
                        </a:spcBef>
                        <a:spcAft>
                          <a:spcPts val="0"/>
                        </a:spcAft>
                        <a:buNone/>
                      </a:pPr>
                      <a:r>
                        <a:rPr lang="fr-FR" sz="1900" b="1"/>
                        <a:t>R</a:t>
                      </a:r>
                      <a:endParaRPr sz="1900" b="1"/>
                    </a:p>
                  </a:txBody>
                  <a:tcPr marL="91425" marR="91425" marT="91425" marB="91425"/>
                </a:tc>
                <a:tc>
                  <a:txBody>
                    <a:bodyPr/>
                    <a:lstStyle/>
                    <a:p>
                      <a:pPr marL="0" lvl="0" indent="0" algn="ctr" rtl="0">
                        <a:spcBef>
                          <a:spcPts val="0"/>
                        </a:spcBef>
                        <a:spcAft>
                          <a:spcPts val="0"/>
                        </a:spcAft>
                        <a:buNone/>
                      </a:pPr>
                      <a:r>
                        <a:rPr lang="fr-FR" sz="1900" b="1"/>
                        <a:t>O</a:t>
                      </a:r>
                      <a:endParaRPr sz="1900" b="1"/>
                    </a:p>
                  </a:txBody>
                  <a:tcPr marL="91425" marR="91425" marT="91425" marB="91425"/>
                </a:tc>
                <a:tc>
                  <a:txBody>
                    <a:bodyPr/>
                    <a:lstStyle/>
                    <a:p>
                      <a:pPr marL="0" lvl="0" indent="0" algn="ctr" rtl="0">
                        <a:spcBef>
                          <a:spcPts val="0"/>
                        </a:spcBef>
                        <a:spcAft>
                          <a:spcPts val="0"/>
                        </a:spcAft>
                        <a:buNone/>
                      </a:pPr>
                      <a:r>
                        <a:rPr lang="fr-FR" sz="1900" b="1"/>
                        <a:t>F</a:t>
                      </a:r>
                      <a:endParaRPr sz="1900" b="1"/>
                    </a:p>
                  </a:txBody>
                  <a:tcPr marL="91425" marR="91425" marT="91425" marB="91425"/>
                </a:tc>
                <a:tc>
                  <a:txBody>
                    <a:bodyPr/>
                    <a:lstStyle/>
                    <a:p>
                      <a:pPr marL="0" lvl="0" indent="0" algn="ctr" rtl="0">
                        <a:spcBef>
                          <a:spcPts val="0"/>
                        </a:spcBef>
                        <a:spcAft>
                          <a:spcPts val="0"/>
                        </a:spcAft>
                        <a:buNone/>
                      </a:pPr>
                      <a:r>
                        <a:rPr lang="fr-FR" sz="1900" b="1"/>
                        <a:t>M</a:t>
                      </a:r>
                      <a:endParaRPr sz="1900" b="1"/>
                    </a:p>
                  </a:txBody>
                  <a:tcPr marL="91425" marR="91425" marT="91425" marB="91425"/>
                </a:tc>
                <a:tc>
                  <a:txBody>
                    <a:bodyPr/>
                    <a:lstStyle/>
                    <a:p>
                      <a:pPr marL="0" lvl="0" indent="0" algn="ctr" rtl="0">
                        <a:spcBef>
                          <a:spcPts val="0"/>
                        </a:spcBef>
                        <a:spcAft>
                          <a:spcPts val="0"/>
                        </a:spcAft>
                        <a:buNone/>
                      </a:pPr>
                      <a:r>
                        <a:rPr lang="fr-FR" sz="1900" b="1"/>
                        <a:t>O</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D</a:t>
                      </a:r>
                      <a:endParaRPr sz="1900" b="1"/>
                    </a:p>
                  </a:txBody>
                  <a:tcPr marL="91425" marR="91425" marT="91425" marB="91425"/>
                </a:tc>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E</a:t>
                      </a:r>
                      <a:endParaRPr sz="1900" b="1"/>
                    </a:p>
                  </a:txBody>
                  <a:tcPr marL="91425" marR="91425" marT="91425" marB="91425"/>
                </a:tc>
                <a:extLst>
                  <a:ext uri="{0D108BD9-81ED-4DB2-BD59-A6C34878D82A}">
                    <a16:rowId xmlns:a16="http://schemas.microsoft.com/office/drawing/2014/main" val="10010"/>
                  </a:ext>
                </a:extLst>
              </a:tr>
              <a:tr h="475250">
                <a:tc>
                  <a:txBody>
                    <a:bodyPr/>
                    <a:lstStyle/>
                    <a:p>
                      <a:pPr marL="0" lvl="0" indent="0" algn="ctr" rtl="0">
                        <a:spcBef>
                          <a:spcPts val="0"/>
                        </a:spcBef>
                        <a:spcAft>
                          <a:spcPts val="0"/>
                        </a:spcAft>
                        <a:buNone/>
                      </a:pPr>
                      <a:r>
                        <a:rPr lang="fr-FR" sz="1900" b="1"/>
                        <a:t>A</a:t>
                      </a:r>
                      <a:endParaRPr sz="1900" b="1"/>
                    </a:p>
                  </a:txBody>
                  <a:tcPr marL="91425" marR="91425" marT="91425" marB="91425"/>
                </a:tc>
                <a:tc>
                  <a:txBody>
                    <a:bodyPr/>
                    <a:lstStyle/>
                    <a:p>
                      <a:pPr marL="0" lvl="0" indent="0" algn="ctr" rtl="0">
                        <a:spcBef>
                          <a:spcPts val="0"/>
                        </a:spcBef>
                        <a:spcAft>
                          <a:spcPts val="0"/>
                        </a:spcAft>
                        <a:buNone/>
                      </a:pPr>
                      <a:r>
                        <a:rPr lang="fr-FR" sz="1900" b="1"/>
                        <a:t>F</a:t>
                      </a:r>
                      <a:endParaRPr sz="1900" b="1"/>
                    </a:p>
                  </a:txBody>
                  <a:tcPr marL="91425" marR="91425" marT="91425" marB="91425"/>
                </a:tc>
                <a:tc>
                  <a:txBody>
                    <a:bodyPr/>
                    <a:lstStyle/>
                    <a:p>
                      <a:pPr marL="0" lvl="0" indent="0" algn="ctr" rtl="0">
                        <a:spcBef>
                          <a:spcPts val="0"/>
                        </a:spcBef>
                        <a:spcAft>
                          <a:spcPts val="0"/>
                        </a:spcAft>
                        <a:buNone/>
                      </a:pPr>
                      <a:r>
                        <a:rPr lang="fr-FR" sz="1900" b="1"/>
                        <a:t>C</a:t>
                      </a:r>
                      <a:endParaRPr sz="1900" b="1"/>
                    </a:p>
                  </a:txBody>
                  <a:tcPr marL="91425" marR="91425" marT="91425" marB="91425"/>
                </a:tc>
                <a:tc>
                  <a:txBody>
                    <a:bodyPr/>
                    <a:lstStyle/>
                    <a:p>
                      <a:pPr marL="0" lvl="0" indent="0" algn="ctr" rtl="0">
                        <a:spcBef>
                          <a:spcPts val="0"/>
                        </a:spcBef>
                        <a:spcAft>
                          <a:spcPts val="0"/>
                        </a:spcAft>
                        <a:buNone/>
                      </a:pPr>
                      <a:r>
                        <a:rPr lang="fr-FR" sz="1900" b="1"/>
                        <a:t>B</a:t>
                      </a:r>
                      <a:endParaRPr sz="1900" b="1"/>
                    </a:p>
                  </a:txBody>
                  <a:tcPr marL="91425" marR="91425" marT="91425" marB="91425"/>
                </a:tc>
                <a:tc>
                  <a:txBody>
                    <a:bodyPr/>
                    <a:lstStyle/>
                    <a:p>
                      <a:pPr marL="0" lvl="0" indent="0" algn="ctr" rtl="0">
                        <a:spcBef>
                          <a:spcPts val="0"/>
                        </a:spcBef>
                        <a:spcAft>
                          <a:spcPts val="0"/>
                        </a:spcAft>
                        <a:buNone/>
                      </a:pPr>
                      <a:r>
                        <a:rPr lang="fr-FR" sz="1900" b="1"/>
                        <a:t>N</a:t>
                      </a:r>
                      <a:endParaRPr sz="1900" b="1"/>
                    </a:p>
                  </a:txBody>
                  <a:tcPr marL="91425" marR="91425" marT="91425" marB="91425"/>
                </a:tc>
                <a:tc>
                  <a:txBody>
                    <a:bodyPr/>
                    <a:lstStyle/>
                    <a:p>
                      <a:pPr marL="0" lvl="0" indent="0" algn="ctr" rtl="0">
                        <a:spcBef>
                          <a:spcPts val="0"/>
                        </a:spcBef>
                        <a:spcAft>
                          <a:spcPts val="0"/>
                        </a:spcAft>
                        <a:buNone/>
                      </a:pPr>
                      <a:r>
                        <a:rPr lang="fr-FR" sz="1900" b="1"/>
                        <a:t>G</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t>E</a:t>
                      </a:r>
                      <a:endParaRPr sz="1900" b="1"/>
                    </a:p>
                  </a:txBody>
                  <a:tcPr marL="91425" marR="91425" marT="91425" marB="91425"/>
                </a:tc>
                <a:tc>
                  <a:txBody>
                    <a:bodyPr/>
                    <a:lstStyle/>
                    <a:p>
                      <a:pPr marL="0" lvl="0" indent="0" algn="ctr" rtl="0">
                        <a:spcBef>
                          <a:spcPts val="0"/>
                        </a:spcBef>
                        <a:spcAft>
                          <a:spcPts val="0"/>
                        </a:spcAft>
                        <a:buNone/>
                      </a:pPr>
                      <a:r>
                        <a:rPr lang="fr-FR" sz="1900" b="1"/>
                        <a:t>V</a:t>
                      </a:r>
                      <a:endParaRPr sz="1900" b="1"/>
                    </a:p>
                  </a:txBody>
                  <a:tcPr marL="91425" marR="91425" marT="91425" marB="91425"/>
                </a:tc>
                <a:tc>
                  <a:txBody>
                    <a:bodyPr/>
                    <a:lstStyle/>
                    <a:p>
                      <a:pPr marL="0" lvl="0" indent="0" algn="ctr" rtl="0">
                        <a:spcBef>
                          <a:spcPts val="0"/>
                        </a:spcBef>
                        <a:spcAft>
                          <a:spcPts val="0"/>
                        </a:spcAft>
                        <a:buNone/>
                      </a:pPr>
                      <a:r>
                        <a:rPr lang="fr-FR" sz="1900" b="1"/>
                        <a:t>O</a:t>
                      </a:r>
                      <a:endParaRPr sz="1900" b="1"/>
                    </a:p>
                  </a:txBody>
                  <a:tcPr marL="91425" marR="91425" marT="91425" marB="91425"/>
                </a:tc>
                <a:tc>
                  <a:txBody>
                    <a:bodyPr/>
                    <a:lstStyle/>
                    <a:p>
                      <a:pPr marL="0" lvl="0" indent="0" algn="ctr" rtl="0">
                        <a:spcBef>
                          <a:spcPts val="0"/>
                        </a:spcBef>
                        <a:spcAft>
                          <a:spcPts val="0"/>
                        </a:spcAft>
                        <a:buNone/>
                      </a:pPr>
                      <a:r>
                        <a:rPr lang="fr-FR" sz="1900" b="1"/>
                        <a:t>L</a:t>
                      </a:r>
                      <a:endParaRPr sz="1900" b="1"/>
                    </a:p>
                  </a:txBody>
                  <a:tcPr marL="91425" marR="91425" marT="91425" marB="91425"/>
                </a:tc>
                <a:tc>
                  <a:txBody>
                    <a:bodyPr/>
                    <a:lstStyle/>
                    <a:p>
                      <a:pPr marL="0" lvl="0" indent="0" algn="ctr" rtl="0">
                        <a:spcBef>
                          <a:spcPts val="0"/>
                        </a:spcBef>
                        <a:spcAft>
                          <a:spcPts val="0"/>
                        </a:spcAft>
                        <a:buNone/>
                      </a:pPr>
                      <a:r>
                        <a:rPr lang="fr-FR" sz="1900" b="1"/>
                        <a:t>I</a:t>
                      </a:r>
                      <a:endParaRPr sz="1900" b="1"/>
                    </a:p>
                  </a:txBody>
                  <a:tcPr marL="91425" marR="91425" marT="91425" marB="91425"/>
                </a:tc>
                <a:extLst>
                  <a:ext uri="{0D108BD9-81ED-4DB2-BD59-A6C34878D82A}">
                    <a16:rowId xmlns:a16="http://schemas.microsoft.com/office/drawing/2014/main" val="10011"/>
                  </a:ext>
                </a:extLst>
              </a:tr>
            </a:tbl>
          </a:graphicData>
        </a:graphic>
      </p:graphicFrame>
      <p:sp>
        <p:nvSpPr>
          <p:cNvPr id="220" name="Google Shape;220;p20"/>
          <p:cNvSpPr txBox="1"/>
          <p:nvPr/>
        </p:nvSpPr>
        <p:spPr>
          <a:xfrm>
            <a:off x="6475800" y="1502050"/>
            <a:ext cx="2467200" cy="440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300"/>
              </a:spcBef>
              <a:spcAft>
                <a:spcPts val="0"/>
              </a:spcAft>
              <a:buNone/>
            </a:pPr>
            <a:r>
              <a:rPr lang="fr-FR" sz="1800">
                <a:solidFill>
                  <a:srgbClr val="1F1F1F"/>
                </a:solidFill>
                <a:highlight>
                  <a:srgbClr val="FFFFFF"/>
                </a:highlight>
              </a:rPr>
              <a:t>Can you find 9 French words for:</a:t>
            </a:r>
            <a:endParaRPr sz="1800">
              <a:solidFill>
                <a:srgbClr val="1F1F1F"/>
              </a:solidFill>
              <a:highlight>
                <a:srgbClr val="FFFFFF"/>
              </a:highlight>
            </a:endParaRPr>
          </a:p>
          <a:p>
            <a:pPr marL="0" lvl="0" indent="0" algn="l" rtl="0">
              <a:lnSpc>
                <a:spcPct val="115000"/>
              </a:lnSpc>
              <a:spcBef>
                <a:spcPts val="300"/>
              </a:spcBef>
              <a:spcAft>
                <a:spcPts val="0"/>
              </a:spcAft>
              <a:buNone/>
            </a:pPr>
            <a:endParaRPr sz="1800">
              <a:solidFill>
                <a:srgbClr val="1F1F1F"/>
              </a:solidFill>
              <a:highlight>
                <a:srgbClr val="FFFFFF"/>
              </a:highlight>
            </a:endParaRPr>
          </a:p>
          <a:p>
            <a:pPr marL="0" lvl="0" indent="0" algn="l" rtl="0">
              <a:lnSpc>
                <a:spcPct val="115000"/>
              </a:lnSpc>
              <a:spcBef>
                <a:spcPts val="300"/>
              </a:spcBef>
              <a:spcAft>
                <a:spcPts val="0"/>
              </a:spcAft>
              <a:buNone/>
            </a:pPr>
            <a:endParaRPr sz="1800">
              <a:solidFill>
                <a:srgbClr val="1F1F1F"/>
              </a:solidFill>
              <a:highlight>
                <a:srgbClr val="FFFFFF"/>
              </a:highlight>
            </a:endParaRPr>
          </a:p>
          <a:p>
            <a:pPr marL="457200" lvl="0" indent="-342900" algn="l" rtl="0">
              <a:lnSpc>
                <a:spcPct val="115000"/>
              </a:lnSpc>
              <a:spcBef>
                <a:spcPts val="300"/>
              </a:spcBef>
              <a:spcAft>
                <a:spcPts val="0"/>
              </a:spcAft>
              <a:buClr>
                <a:srgbClr val="1F1F1F"/>
              </a:buClr>
              <a:buSzPts val="1800"/>
              <a:buChar char="-"/>
            </a:pPr>
            <a:r>
              <a:rPr lang="fr-FR" sz="1800">
                <a:solidFill>
                  <a:srgbClr val="1F1F1F"/>
                </a:solidFill>
                <a:highlight>
                  <a:srgbClr val="FFFFFF"/>
                </a:highlight>
              </a:rPr>
              <a:t>Athletics</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highlight>
                  <a:srgbClr val="FFFFFF"/>
                </a:highlight>
              </a:rPr>
              <a:t>Cycling</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highlight>
                  <a:srgbClr val="FFFFFF"/>
                </a:highlight>
              </a:rPr>
              <a:t>Rowing</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highlight>
                  <a:srgbClr val="FFFFFF"/>
                </a:highlight>
              </a:rPr>
              <a:t>Fencing</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highlight>
                  <a:srgbClr val="FFFFFF"/>
                </a:highlight>
              </a:rPr>
              <a:t>Gymnastics</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highlight>
                  <a:srgbClr val="FFFFFF"/>
                </a:highlight>
              </a:rPr>
              <a:t>Judo</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highlight>
                  <a:srgbClr val="FFFFFF"/>
                </a:highlight>
              </a:rPr>
              <a:t>Swimming</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highlight>
                  <a:srgbClr val="FFFFFF"/>
                </a:highlight>
              </a:rPr>
              <a:t>Tennis</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highlight>
                  <a:srgbClr val="FFFFFF"/>
                </a:highlight>
              </a:rPr>
              <a:t>Sailing</a:t>
            </a:r>
            <a:endParaRPr sz="1800">
              <a:solidFill>
                <a:srgbClr val="1F1F1F"/>
              </a:solidFill>
              <a:highlight>
                <a:srgbClr val="FFFFFF"/>
              </a:highlight>
            </a:endParaRPr>
          </a:p>
        </p:txBody>
      </p:sp>
      <p:pic>
        <p:nvPicPr>
          <p:cNvPr id="221" name="Google Shape;221;p20"/>
          <p:cNvPicPr preferRelativeResize="0"/>
          <p:nvPr/>
        </p:nvPicPr>
        <p:blipFill>
          <a:blip r:embed="rId3"/>
          <a:srcRect/>
          <a:stretch/>
        </p:blipFill>
        <p:spPr>
          <a:xfrm>
            <a:off x="7606625" y="65037"/>
            <a:ext cx="1437024" cy="1437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p:nvPr/>
        </p:nvSpPr>
        <p:spPr>
          <a:xfrm>
            <a:off x="786345" y="741835"/>
            <a:ext cx="7886700" cy="43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fr-FR" sz="3600">
                <a:solidFill>
                  <a:schemeClr val="dk1"/>
                </a:solidFill>
              </a:rPr>
              <a:t>2.</a:t>
            </a:r>
            <a:r>
              <a:rPr lang="fr-FR" sz="3600" b="1">
                <a:solidFill>
                  <a:schemeClr val="dk1"/>
                </a:solidFill>
              </a:rPr>
              <a:t>  </a:t>
            </a:r>
            <a:r>
              <a:rPr lang="fr-FR" sz="3600">
                <a:solidFill>
                  <a:schemeClr val="dk1"/>
                </a:solidFill>
              </a:rPr>
              <a:t>Sport word search</a:t>
            </a:r>
            <a:endParaRPr/>
          </a:p>
        </p:txBody>
      </p:sp>
      <p:sp>
        <p:nvSpPr>
          <p:cNvPr id="228" name="Google Shape;228;p21"/>
          <p:cNvSpPr/>
          <p:nvPr/>
        </p:nvSpPr>
        <p:spPr>
          <a:xfrm>
            <a:off x="540000" y="1502046"/>
            <a:ext cx="8133060" cy="984885"/>
          </a:xfrm>
          <a:prstGeom prst="rect">
            <a:avLst/>
          </a:prstGeom>
          <a:noFill/>
          <a:ln>
            <a:noFill/>
          </a:ln>
        </p:spPr>
        <p:txBody>
          <a:bodyPr spcFirstLastPara="1" wrap="square" lIns="0" tIns="0" rIns="0" bIns="0" anchor="t" anchorCtr="0">
            <a:noAutofit/>
          </a:bodyPr>
          <a:lstStyle/>
          <a:p>
            <a:pPr marL="457200" marR="0" lvl="0" indent="0" algn="l" rtl="0">
              <a:spcBef>
                <a:spcPts val="600"/>
              </a:spcBef>
              <a:spcAft>
                <a:spcPts val="0"/>
              </a:spcAft>
              <a:buNone/>
            </a:pPr>
            <a:r>
              <a:rPr lang="fr-F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graphicFrame>
        <p:nvGraphicFramePr>
          <p:cNvPr id="229" name="Google Shape;229;p21"/>
          <p:cNvGraphicFramePr/>
          <p:nvPr/>
        </p:nvGraphicFramePr>
        <p:xfrm>
          <a:off x="311400" y="1578250"/>
          <a:ext cx="5400000" cy="5760000"/>
        </p:xfrm>
        <a:graphic>
          <a:graphicData uri="http://schemas.openxmlformats.org/drawingml/2006/table">
            <a:tbl>
              <a:tblPr>
                <a:noFill/>
                <a:tableStyleId>{7A11E70F-A45A-4F6A-B0BB-B6F740232C4C}</a:tableStyleId>
              </a:tblPr>
              <a:tblGrid>
                <a:gridCol w="450000">
                  <a:extLst>
                    <a:ext uri="{9D8B030D-6E8A-4147-A177-3AD203B41FA5}">
                      <a16:colId xmlns:a16="http://schemas.microsoft.com/office/drawing/2014/main" val="20000"/>
                    </a:ext>
                  </a:extLst>
                </a:gridCol>
                <a:gridCol w="450000">
                  <a:extLst>
                    <a:ext uri="{9D8B030D-6E8A-4147-A177-3AD203B41FA5}">
                      <a16:colId xmlns:a16="http://schemas.microsoft.com/office/drawing/2014/main" val="20001"/>
                    </a:ext>
                  </a:extLst>
                </a:gridCol>
                <a:gridCol w="450000">
                  <a:extLst>
                    <a:ext uri="{9D8B030D-6E8A-4147-A177-3AD203B41FA5}">
                      <a16:colId xmlns:a16="http://schemas.microsoft.com/office/drawing/2014/main" val="20002"/>
                    </a:ext>
                  </a:extLst>
                </a:gridCol>
                <a:gridCol w="450000">
                  <a:extLst>
                    <a:ext uri="{9D8B030D-6E8A-4147-A177-3AD203B41FA5}">
                      <a16:colId xmlns:a16="http://schemas.microsoft.com/office/drawing/2014/main" val="20003"/>
                    </a:ext>
                  </a:extLst>
                </a:gridCol>
                <a:gridCol w="450000">
                  <a:extLst>
                    <a:ext uri="{9D8B030D-6E8A-4147-A177-3AD203B41FA5}">
                      <a16:colId xmlns:a16="http://schemas.microsoft.com/office/drawing/2014/main" val="20004"/>
                    </a:ext>
                  </a:extLst>
                </a:gridCol>
                <a:gridCol w="450000">
                  <a:extLst>
                    <a:ext uri="{9D8B030D-6E8A-4147-A177-3AD203B41FA5}">
                      <a16:colId xmlns:a16="http://schemas.microsoft.com/office/drawing/2014/main" val="20005"/>
                    </a:ext>
                  </a:extLst>
                </a:gridCol>
                <a:gridCol w="450000">
                  <a:extLst>
                    <a:ext uri="{9D8B030D-6E8A-4147-A177-3AD203B41FA5}">
                      <a16:colId xmlns:a16="http://schemas.microsoft.com/office/drawing/2014/main" val="20006"/>
                    </a:ext>
                  </a:extLst>
                </a:gridCol>
                <a:gridCol w="450000">
                  <a:extLst>
                    <a:ext uri="{9D8B030D-6E8A-4147-A177-3AD203B41FA5}">
                      <a16:colId xmlns:a16="http://schemas.microsoft.com/office/drawing/2014/main" val="20007"/>
                    </a:ext>
                  </a:extLst>
                </a:gridCol>
                <a:gridCol w="450000">
                  <a:extLst>
                    <a:ext uri="{9D8B030D-6E8A-4147-A177-3AD203B41FA5}">
                      <a16:colId xmlns:a16="http://schemas.microsoft.com/office/drawing/2014/main" val="20008"/>
                    </a:ext>
                  </a:extLst>
                </a:gridCol>
                <a:gridCol w="450000">
                  <a:extLst>
                    <a:ext uri="{9D8B030D-6E8A-4147-A177-3AD203B41FA5}">
                      <a16:colId xmlns:a16="http://schemas.microsoft.com/office/drawing/2014/main" val="20009"/>
                    </a:ext>
                  </a:extLst>
                </a:gridCol>
                <a:gridCol w="450000">
                  <a:extLst>
                    <a:ext uri="{9D8B030D-6E8A-4147-A177-3AD203B41FA5}">
                      <a16:colId xmlns:a16="http://schemas.microsoft.com/office/drawing/2014/main" val="20010"/>
                    </a:ext>
                  </a:extLst>
                </a:gridCol>
                <a:gridCol w="450000">
                  <a:extLst>
                    <a:ext uri="{9D8B030D-6E8A-4147-A177-3AD203B41FA5}">
                      <a16:colId xmlns:a16="http://schemas.microsoft.com/office/drawing/2014/main" val="20011"/>
                    </a:ext>
                  </a:extLst>
                </a:gridCol>
              </a:tblGrid>
              <a:tr h="480000">
                <a:tc>
                  <a:txBody>
                    <a:bodyPr/>
                    <a:lstStyle/>
                    <a:p>
                      <a:pPr marL="0" lvl="0" indent="0" algn="ctr" rtl="0">
                        <a:spcBef>
                          <a:spcPts val="0"/>
                        </a:spcBef>
                        <a:spcAft>
                          <a:spcPts val="0"/>
                        </a:spcAft>
                        <a:buNone/>
                      </a:pPr>
                      <a:r>
                        <a:rPr lang="fr-FR" sz="1900" b="1">
                          <a:solidFill>
                            <a:srgbClr val="FF0000"/>
                          </a:solidFill>
                        </a:rPr>
                        <a:t>A </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T</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H</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L</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É</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T</a:t>
                      </a:r>
                      <a:endParaRPr sz="1900" b="1">
                        <a:solidFill>
                          <a:srgbClr val="FF0000"/>
                        </a:solidFill>
                      </a:endParaRPr>
                    </a:p>
                  </a:txBody>
                  <a:tcPr marL="91425" marR="91425" marT="91425" marB="91425"/>
                </a:tc>
                <a:tc>
                  <a:txBody>
                    <a:bodyPr/>
                    <a:lstStyle/>
                    <a:p>
                      <a:pPr marL="0" lvl="0" indent="0" algn="ctr" rtl="0">
                        <a:spcBef>
                          <a:spcPts val="0"/>
                        </a:spcBef>
                        <a:spcAft>
                          <a:spcPts val="0"/>
                        </a:spcAft>
                        <a:buNone/>
                      </a:pPr>
                      <a:r>
                        <a:rPr lang="fr-FR" sz="1900" b="1">
                          <a:solidFill>
                            <a:srgbClr val="FF0000"/>
                          </a:solidFill>
                        </a:rPr>
                        <a:t>I</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S</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M</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E</a:t>
                      </a:r>
                      <a:endParaRPr sz="1900" b="1">
                        <a:solidFill>
                          <a:srgbClr val="FF0000"/>
                        </a:solidFill>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T</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G</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480000">
                <a:tc>
                  <a:txBody>
                    <a:bodyPr/>
                    <a:lstStyle/>
                    <a:p>
                      <a:pPr marL="0" lvl="0" indent="0" algn="ctr" rtl="0">
                        <a:spcBef>
                          <a:spcPts val="0"/>
                        </a:spcBef>
                        <a:spcAft>
                          <a:spcPts val="0"/>
                        </a:spcAft>
                        <a:buNone/>
                      </a:pPr>
                      <a:r>
                        <a:rPr lang="fr-FR" sz="1900" b="1"/>
                        <a:t>W</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G</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B</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M</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I</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E</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K</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L</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U</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B</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V</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Y</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480000">
                <a:tc>
                  <a:txBody>
                    <a:bodyPr/>
                    <a:lstStyle/>
                    <a:p>
                      <a:pPr marL="0" lvl="0" indent="0" algn="ctr" rtl="0">
                        <a:spcBef>
                          <a:spcPts val="0"/>
                        </a:spcBef>
                        <a:spcAft>
                          <a:spcPts val="0"/>
                        </a:spcAft>
                        <a:buNone/>
                      </a:pPr>
                      <a:r>
                        <a:rPr lang="fr-FR" sz="1900" b="1"/>
                        <a:t>R</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E</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W</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Q</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P</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N</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L</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X</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S</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D</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N</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solidFill>
                            <a:srgbClr val="FF0000"/>
                          </a:solidFill>
                        </a:rPr>
                        <a:t>M</a:t>
                      </a:r>
                      <a:endParaRPr sz="1900" b="1">
                        <a:solidFill>
                          <a:srgbClr val="FF0000"/>
                        </a:solidFill>
                      </a:endParaRPr>
                    </a:p>
                  </a:txBody>
                  <a:tcPr marL="91425" marR="91425" marT="91425" marB="91425"/>
                </a:tc>
                <a:extLst>
                  <a:ext uri="{0D108BD9-81ED-4DB2-BD59-A6C34878D82A}">
                    <a16:rowId xmlns:a16="http://schemas.microsoft.com/office/drawing/2014/main" val="10002"/>
                  </a:ext>
                </a:extLst>
              </a:tr>
              <a:tr h="480000">
                <a:tc>
                  <a:txBody>
                    <a:bodyPr/>
                    <a:lstStyle/>
                    <a:p>
                      <a:pPr marL="0" lvl="0" indent="0" algn="ctr" rtl="0">
                        <a:spcBef>
                          <a:spcPts val="0"/>
                        </a:spcBef>
                        <a:spcAft>
                          <a:spcPts val="0"/>
                        </a:spcAft>
                        <a:buNone/>
                      </a:pPr>
                      <a:r>
                        <a:rPr lang="fr-FR" sz="1900" b="1"/>
                        <a:t>T</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Y</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U</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I</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O</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N</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P</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A</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E</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t>S</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A</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solidFill>
                            <a:srgbClr val="FF0000"/>
                          </a:solidFill>
                        </a:rPr>
                        <a:t>N</a:t>
                      </a:r>
                      <a:endParaRPr sz="1900" b="1">
                        <a:solidFill>
                          <a:srgbClr val="FF0000"/>
                        </a:solidFill>
                      </a:endParaRPr>
                    </a:p>
                  </a:txBody>
                  <a:tcPr marL="91425" marR="91425" marT="91425" marB="91425"/>
                </a:tc>
                <a:extLst>
                  <a:ext uri="{0D108BD9-81ED-4DB2-BD59-A6C34878D82A}">
                    <a16:rowId xmlns:a16="http://schemas.microsoft.com/office/drawing/2014/main" val="10003"/>
                  </a:ext>
                </a:extLst>
              </a:tr>
              <a:tr h="480000">
                <a:tc>
                  <a:txBody>
                    <a:bodyPr/>
                    <a:lstStyle/>
                    <a:p>
                      <a:pPr marL="0" lvl="0" indent="0" algn="ctr" rtl="0">
                        <a:spcBef>
                          <a:spcPts val="0"/>
                        </a:spcBef>
                        <a:spcAft>
                          <a:spcPts val="0"/>
                        </a:spcAft>
                        <a:buNone/>
                      </a:pPr>
                      <a:r>
                        <a:rPr lang="fr-FR" sz="1900" b="1">
                          <a:solidFill>
                            <a:srgbClr val="FF0000"/>
                          </a:solidFill>
                        </a:rPr>
                        <a:t>C</a:t>
                      </a:r>
                      <a:endParaRPr sz="1900" b="1">
                        <a:solidFill>
                          <a:srgbClr val="FF0000"/>
                        </a:solidFill>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K</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K</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J</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H</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I</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G</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F</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L</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D</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T</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solidFill>
                            <a:srgbClr val="FF0000"/>
                          </a:solidFill>
                        </a:rPr>
                        <a:t>A</a:t>
                      </a:r>
                      <a:endParaRPr sz="1900" b="1">
                        <a:solidFill>
                          <a:srgbClr val="FF0000"/>
                        </a:solidFill>
                      </a:endParaRPr>
                    </a:p>
                  </a:txBody>
                  <a:tcPr marL="91425" marR="91425" marT="91425" marB="91425"/>
                </a:tc>
                <a:extLst>
                  <a:ext uri="{0D108BD9-81ED-4DB2-BD59-A6C34878D82A}">
                    <a16:rowId xmlns:a16="http://schemas.microsoft.com/office/drawing/2014/main" val="10004"/>
                  </a:ext>
                </a:extLst>
              </a:tr>
              <a:tr h="480000">
                <a:tc>
                  <a:txBody>
                    <a:bodyPr/>
                    <a:lstStyle/>
                    <a:p>
                      <a:pPr marL="0" lvl="0" indent="0" algn="ctr" rtl="0">
                        <a:spcBef>
                          <a:spcPts val="0"/>
                        </a:spcBef>
                        <a:spcAft>
                          <a:spcPts val="0"/>
                        </a:spcAft>
                        <a:buNone/>
                      </a:pPr>
                      <a:r>
                        <a:rPr lang="fr-FR" sz="1900" b="1"/>
                        <a:t>L</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Y</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Z</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A</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B</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S</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N</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M</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I</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M</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A</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solidFill>
                            <a:srgbClr val="FF0000"/>
                          </a:solidFill>
                        </a:rPr>
                        <a:t>S</a:t>
                      </a:r>
                      <a:endParaRPr sz="1900" b="1">
                        <a:solidFill>
                          <a:srgbClr val="FF0000"/>
                        </a:solidFill>
                      </a:endParaRPr>
                    </a:p>
                  </a:txBody>
                  <a:tcPr marL="91425" marR="91425" marT="91425" marB="91425"/>
                </a:tc>
                <a:extLst>
                  <a:ext uri="{0D108BD9-81ED-4DB2-BD59-A6C34878D82A}">
                    <a16:rowId xmlns:a16="http://schemas.microsoft.com/office/drawing/2014/main" val="10005"/>
                  </a:ext>
                </a:extLst>
              </a:tr>
              <a:tr h="480000">
                <a:tc>
                  <a:txBody>
                    <a:bodyPr/>
                    <a:lstStyle/>
                    <a:p>
                      <a:pPr marL="0" lvl="0" indent="0" algn="ctr" rtl="0">
                        <a:spcBef>
                          <a:spcPts val="0"/>
                        </a:spcBef>
                        <a:spcAft>
                          <a:spcPts val="0"/>
                        </a:spcAft>
                        <a:buNone/>
                      </a:pPr>
                      <a:r>
                        <a:rPr lang="fr-FR" sz="1900" b="1"/>
                        <a:t>P</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O</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C</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t>I</a:t>
                      </a:r>
                      <a:endParaRPr sz="1900" b="1"/>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solidFill>
                            <a:srgbClr val="FF0000"/>
                          </a:solidFill>
                        </a:rPr>
                        <a:t>A</a:t>
                      </a:r>
                      <a:endParaRPr sz="1900" b="1">
                        <a:solidFill>
                          <a:srgbClr val="FF0000"/>
                        </a:solidFill>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t>U</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Y</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T</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O</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R</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T</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solidFill>
                            <a:srgbClr val="FF0000"/>
                          </a:solidFill>
                        </a:rPr>
                        <a:t>T</a:t>
                      </a:r>
                      <a:endParaRPr sz="1900" b="1">
                        <a:solidFill>
                          <a:srgbClr val="FF0000"/>
                        </a:solidFill>
                      </a:endParaRPr>
                    </a:p>
                  </a:txBody>
                  <a:tcPr marL="91425" marR="91425" marT="91425" marB="91425"/>
                </a:tc>
                <a:extLst>
                  <a:ext uri="{0D108BD9-81ED-4DB2-BD59-A6C34878D82A}">
                    <a16:rowId xmlns:a16="http://schemas.microsoft.com/office/drawing/2014/main" val="10006"/>
                  </a:ext>
                </a:extLst>
              </a:tr>
              <a:tr h="480000">
                <a:tc>
                  <a:txBody>
                    <a:bodyPr/>
                    <a:lstStyle/>
                    <a:p>
                      <a:pPr marL="0" lvl="0" indent="0" algn="ctr" rtl="0">
                        <a:spcBef>
                          <a:spcPts val="0"/>
                        </a:spcBef>
                        <a:spcAft>
                          <a:spcPts val="0"/>
                        </a:spcAft>
                        <a:buNone/>
                      </a:pPr>
                      <a:r>
                        <a:rPr lang="fr-FR" sz="1900" b="1"/>
                        <a:t>P</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L</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K</a:t>
                      </a:r>
                      <a:endParaRPr sz="1900" b="1"/>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solidFill>
                            <a:srgbClr val="FF0000"/>
                          </a:solidFill>
                        </a:rPr>
                        <a:t>L</a:t>
                      </a:r>
                      <a:endParaRPr sz="1900" b="1">
                        <a:solidFill>
                          <a:srgbClr val="FF0000"/>
                        </a:solidFill>
                      </a:endParaRPr>
                    </a:p>
                  </a:txBody>
                  <a:tcPr marL="91425" marR="91425" marT="91425" marB="91425"/>
                </a:tc>
                <a:tc>
                  <a:txBody>
                    <a:bodyPr/>
                    <a:lstStyle/>
                    <a:p>
                      <a:pPr marL="0" lvl="0" indent="0" algn="ctr" rtl="0">
                        <a:spcBef>
                          <a:spcPts val="0"/>
                        </a:spcBef>
                        <a:spcAft>
                          <a:spcPts val="0"/>
                        </a:spcAft>
                        <a:buNone/>
                      </a:pPr>
                      <a:r>
                        <a:rPr lang="fr-FR" sz="1900" b="1">
                          <a:solidFill>
                            <a:srgbClr val="FF0000"/>
                          </a:solidFill>
                        </a:rPr>
                        <a:t>V</a:t>
                      </a:r>
                      <a:endParaRPr sz="1900" b="1">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J</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H</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G</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V</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F</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I</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solidFill>
                            <a:srgbClr val="FF0000"/>
                          </a:solidFill>
                        </a:rPr>
                        <a:t>I</a:t>
                      </a:r>
                      <a:endParaRPr sz="1900" b="1">
                        <a:solidFill>
                          <a:srgbClr val="FF0000"/>
                        </a:solidFill>
                      </a:endParaRPr>
                    </a:p>
                  </a:txBody>
                  <a:tcPr marL="91425" marR="91425" marT="91425" marB="91425"/>
                </a:tc>
                <a:extLst>
                  <a:ext uri="{0D108BD9-81ED-4DB2-BD59-A6C34878D82A}">
                    <a16:rowId xmlns:a16="http://schemas.microsoft.com/office/drawing/2014/main" val="10007"/>
                  </a:ext>
                </a:extLst>
              </a:tr>
              <a:tr h="480000">
                <a:tc>
                  <a:txBody>
                    <a:bodyPr/>
                    <a:lstStyle/>
                    <a:p>
                      <a:pPr marL="0" lvl="0" indent="0" algn="ctr" rtl="0">
                        <a:spcBef>
                          <a:spcPts val="0"/>
                        </a:spcBef>
                        <a:spcAft>
                          <a:spcPts val="0"/>
                        </a:spcAft>
                        <a:buNone/>
                      </a:pPr>
                      <a:r>
                        <a:rPr lang="fr-FR" sz="1900" b="1">
                          <a:solidFill>
                            <a:srgbClr val="FF0000"/>
                          </a:solidFill>
                        </a:rPr>
                        <a:t>E</a:t>
                      </a:r>
                      <a:endParaRPr sz="1900" b="1">
                        <a:solidFill>
                          <a:srgbClr val="FF0000"/>
                        </a:solidFil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S</a:t>
                      </a:r>
                      <a:endParaRPr sz="1900" b="1">
                        <a:solidFill>
                          <a:srgbClr val="FF0000"/>
                        </a:solidFil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C</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R</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I</a:t>
                      </a:r>
                      <a:endParaRPr sz="1900" b="1">
                        <a:solidFill>
                          <a:srgbClr val="FF0000"/>
                        </a:solidFill>
                      </a:endParaRPr>
                    </a:p>
                  </a:txBody>
                  <a:tcPr marL="91425" marR="91425" marT="91425" marB="91425"/>
                </a:tc>
                <a:tc>
                  <a:txBody>
                    <a:bodyPr/>
                    <a:lstStyle/>
                    <a:p>
                      <a:pPr marL="0" lvl="0" indent="0" algn="ctr" rtl="0">
                        <a:spcBef>
                          <a:spcPts val="0"/>
                        </a:spcBef>
                        <a:spcAft>
                          <a:spcPts val="0"/>
                        </a:spcAft>
                        <a:buNone/>
                      </a:pPr>
                      <a:r>
                        <a:rPr lang="fr-FR" sz="1900" b="1">
                          <a:solidFill>
                            <a:srgbClr val="FF0000"/>
                          </a:solidFill>
                        </a:rPr>
                        <a:t>M</a:t>
                      </a:r>
                      <a:endParaRPr sz="1900" b="1">
                        <a:solidFill>
                          <a:srgbClr val="FF0000"/>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solidFill>
                            <a:srgbClr val="FF0000"/>
                          </a:solidFill>
                        </a:rPr>
                        <a:t>E</a:t>
                      </a:r>
                      <a:endParaRPr sz="1900" b="1">
                        <a:solidFill>
                          <a:srgbClr val="FF0000"/>
                        </a:solidFill>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t>T</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A</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J</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solidFill>
                            <a:srgbClr val="FF0000"/>
                          </a:solidFill>
                        </a:rPr>
                        <a:t>O</a:t>
                      </a:r>
                      <a:endParaRPr sz="1900" b="1">
                        <a:solidFill>
                          <a:srgbClr val="FF0000"/>
                        </a:solidFill>
                      </a:endParaRPr>
                    </a:p>
                  </a:txBody>
                  <a:tcPr marL="91425" marR="91425" marT="91425" marB="91425"/>
                </a:tc>
                <a:tc>
                  <a:txBody>
                    <a:bodyPr/>
                    <a:lstStyle/>
                    <a:p>
                      <a:pPr marL="0" lvl="0" indent="0" algn="ctr" rtl="0">
                        <a:spcBef>
                          <a:spcPts val="0"/>
                        </a:spcBef>
                        <a:spcAft>
                          <a:spcPts val="0"/>
                        </a:spcAft>
                        <a:buNone/>
                      </a:pPr>
                      <a:r>
                        <a:rPr lang="fr-FR" sz="1900" b="1">
                          <a:solidFill>
                            <a:srgbClr val="FF0000"/>
                          </a:solidFill>
                        </a:rPr>
                        <a:t>Q</a:t>
                      </a:r>
                      <a:endParaRPr sz="1900" b="1">
                        <a:solidFill>
                          <a:srgbClr val="FF0000"/>
                        </a:solidFill>
                      </a:endParaRPr>
                    </a:p>
                  </a:txBody>
                  <a:tcPr marL="91425" marR="91425" marT="91425" marB="91425"/>
                </a:tc>
                <a:extLst>
                  <a:ext uri="{0D108BD9-81ED-4DB2-BD59-A6C34878D82A}">
                    <a16:rowId xmlns:a16="http://schemas.microsoft.com/office/drawing/2014/main" val="10008"/>
                  </a:ext>
                </a:extLst>
              </a:tr>
              <a:tr h="480000">
                <a:tc>
                  <a:txBody>
                    <a:bodyPr/>
                    <a:lstStyle/>
                    <a:p>
                      <a:pPr marL="0" lvl="0" indent="0" algn="ctr" rtl="0">
                        <a:spcBef>
                          <a:spcPts val="0"/>
                        </a:spcBef>
                        <a:spcAft>
                          <a:spcPts val="0"/>
                        </a:spcAft>
                        <a:buNone/>
                      </a:pPr>
                      <a:r>
                        <a:rPr lang="fr-FR" sz="1900" b="1"/>
                        <a:t>N</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M</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D</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A</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R</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solidFill>
                            <a:srgbClr val="FF0000"/>
                          </a:solidFill>
                        </a:rPr>
                        <a:t>S</a:t>
                      </a:r>
                      <a:endParaRPr sz="1900" b="1">
                        <a:solidFill>
                          <a:srgbClr val="FF0000"/>
                        </a:solidFill>
                      </a:endParaRPr>
                    </a:p>
                  </a:txBody>
                  <a:tcPr marL="91425" marR="91425" marT="91425" marB="91425"/>
                </a:tc>
                <a:tc>
                  <a:txBody>
                    <a:bodyPr/>
                    <a:lstStyle/>
                    <a:p>
                      <a:pPr marL="0" lvl="0" indent="0" algn="ctr" rtl="0">
                        <a:spcBef>
                          <a:spcPts val="0"/>
                        </a:spcBef>
                        <a:spcAft>
                          <a:spcPts val="0"/>
                        </a:spcAft>
                        <a:buNone/>
                      </a:pPr>
                      <a:r>
                        <a:rPr lang="fr-FR" sz="1900" b="1"/>
                        <a:t>S</a:t>
                      </a:r>
                      <a:endParaRPr sz="1900"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O</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N</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U</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solidFill>
                            <a:srgbClr val="FF0000"/>
                          </a:solidFill>
                        </a:rPr>
                        <a:t>N</a:t>
                      </a:r>
                      <a:endParaRPr sz="1900" b="1">
                        <a:solidFill>
                          <a:srgbClr val="FF0000"/>
                        </a:solidFill>
                      </a:endParaRPr>
                    </a:p>
                  </a:txBody>
                  <a:tcPr marL="91425" marR="91425" marT="91425" marB="91425"/>
                </a:tc>
                <a:tc>
                  <a:txBody>
                    <a:bodyPr/>
                    <a:lstStyle/>
                    <a:p>
                      <a:pPr marL="0" lvl="0" indent="0" algn="ctr" rtl="0">
                        <a:spcBef>
                          <a:spcPts val="0"/>
                        </a:spcBef>
                        <a:spcAft>
                          <a:spcPts val="0"/>
                        </a:spcAft>
                        <a:buNone/>
                      </a:pPr>
                      <a:r>
                        <a:rPr lang="fr-FR" sz="1900" b="1">
                          <a:solidFill>
                            <a:srgbClr val="FF0000"/>
                          </a:solidFill>
                        </a:rPr>
                        <a:t>U</a:t>
                      </a:r>
                      <a:endParaRPr sz="1900" b="1">
                        <a:solidFill>
                          <a:srgbClr val="FF0000"/>
                        </a:solidFill>
                      </a:endParaRPr>
                    </a:p>
                  </a:txBody>
                  <a:tcPr marL="91425" marR="91425" marT="91425" marB="91425"/>
                </a:tc>
                <a:extLst>
                  <a:ext uri="{0D108BD9-81ED-4DB2-BD59-A6C34878D82A}">
                    <a16:rowId xmlns:a16="http://schemas.microsoft.com/office/drawing/2014/main" val="10009"/>
                  </a:ext>
                </a:extLst>
              </a:tr>
              <a:tr h="480000">
                <a:tc>
                  <a:txBody>
                    <a:bodyPr/>
                    <a:lstStyle/>
                    <a:p>
                      <a:pPr marL="0" lvl="0" indent="0" algn="ctr" rtl="0">
                        <a:spcBef>
                          <a:spcPts val="0"/>
                        </a:spcBef>
                        <a:spcAft>
                          <a:spcPts val="0"/>
                        </a:spcAft>
                        <a:buNone/>
                      </a:pPr>
                      <a:r>
                        <a:rPr lang="fr-FR" sz="1900" b="1"/>
                        <a:t>E</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W</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C</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R</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O</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t>F</a:t>
                      </a:r>
                      <a:endParaRPr sz="1900" b="1"/>
                    </a:p>
                  </a:txBody>
                  <a:tcPr marL="91425" marR="91425" marT="91425" marB="91425"/>
                </a:tc>
                <a:tc>
                  <a:txBody>
                    <a:bodyPr/>
                    <a:lstStyle/>
                    <a:p>
                      <a:pPr marL="0" lvl="0" indent="0" algn="ctr" rtl="0">
                        <a:spcBef>
                          <a:spcPts val="0"/>
                        </a:spcBef>
                        <a:spcAft>
                          <a:spcPts val="0"/>
                        </a:spcAft>
                        <a:buNone/>
                      </a:pPr>
                      <a:r>
                        <a:rPr lang="fr-FR" sz="1900" b="1">
                          <a:solidFill>
                            <a:srgbClr val="FF0000"/>
                          </a:solidFill>
                        </a:rPr>
                        <a:t>M</a:t>
                      </a:r>
                      <a:endParaRPr sz="1900" b="1">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O</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N</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D</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t>E</a:t>
                      </a:r>
                      <a:endParaRPr sz="1900"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E</a:t>
                      </a:r>
                      <a:endParaRPr sz="1900" b="1">
                        <a:solidFill>
                          <a:srgbClr val="FF0000"/>
                        </a:solidFil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480000">
                <a:tc>
                  <a:txBody>
                    <a:bodyPr/>
                    <a:lstStyle/>
                    <a:p>
                      <a:pPr marL="0" lvl="0" indent="0" algn="ctr" rtl="0">
                        <a:spcBef>
                          <a:spcPts val="0"/>
                        </a:spcBef>
                        <a:spcAft>
                          <a:spcPts val="0"/>
                        </a:spcAft>
                        <a:buNone/>
                      </a:pPr>
                      <a:r>
                        <a:rPr lang="fr-FR" sz="1900" b="1"/>
                        <a:t>A</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F</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C</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B</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FF0000"/>
                          </a:solidFill>
                        </a:rPr>
                        <a:t>N</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fr-FR" sz="1900" b="1"/>
                        <a:t>G</a:t>
                      </a:r>
                      <a:endParaRPr sz="1900" b="1"/>
                    </a:p>
                  </a:txBody>
                  <a:tcPr marL="91425" marR="91425" marT="91425" marB="91425"/>
                </a:tc>
                <a:tc>
                  <a:txBody>
                    <a:bodyPr/>
                    <a:lstStyle/>
                    <a:p>
                      <a:pPr marL="0" lvl="0" indent="0" algn="ctr" rtl="0">
                        <a:spcBef>
                          <a:spcPts val="0"/>
                        </a:spcBef>
                        <a:spcAft>
                          <a:spcPts val="0"/>
                        </a:spcAft>
                        <a:buNone/>
                      </a:pPr>
                      <a:r>
                        <a:rPr lang="fr-FR" sz="1900" b="1"/>
                        <a:t>T</a:t>
                      </a:r>
                      <a:endParaRPr sz="1900" b="1"/>
                    </a:p>
                  </a:txBody>
                  <a:tcPr marL="91425" marR="91425" marT="91425" marB="91425"/>
                </a:tc>
                <a:tc>
                  <a:txBody>
                    <a:bodyPr/>
                    <a:lstStyle/>
                    <a:p>
                      <a:pPr marL="0" lvl="0" indent="0" algn="ctr" rtl="0">
                        <a:spcBef>
                          <a:spcPts val="0"/>
                        </a:spcBef>
                        <a:spcAft>
                          <a:spcPts val="0"/>
                        </a:spcAft>
                        <a:buNone/>
                      </a:pPr>
                      <a:r>
                        <a:rPr lang="fr-FR" sz="1900" b="1">
                          <a:solidFill>
                            <a:srgbClr val="FF0000"/>
                          </a:solidFill>
                        </a:rPr>
                        <a:t>E</a:t>
                      </a:r>
                      <a:endParaRPr sz="1900" b="1">
                        <a:solidFill>
                          <a:srgbClr val="FF0000"/>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t>V</a:t>
                      </a:r>
                      <a:endParaRPr sz="1900" b="1"/>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fr-FR" sz="1900" b="1">
                          <a:solidFill>
                            <a:srgbClr val="FF0000"/>
                          </a:solidFill>
                        </a:rPr>
                        <a:t>O</a:t>
                      </a:r>
                      <a:endParaRPr sz="1900" b="1">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fr-FR" sz="1900" b="1"/>
                        <a:t>L</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900" b="1"/>
                        <a:t>I</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30" name="Google Shape;230;p21"/>
          <p:cNvSpPr txBox="1"/>
          <p:nvPr/>
        </p:nvSpPr>
        <p:spPr>
          <a:xfrm>
            <a:off x="5701775" y="2257900"/>
            <a:ext cx="3555000" cy="336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300"/>
              </a:spcBef>
              <a:spcAft>
                <a:spcPts val="0"/>
              </a:spcAft>
              <a:buNone/>
            </a:pPr>
            <a:endParaRPr sz="1800">
              <a:solidFill>
                <a:srgbClr val="1F1F1F"/>
              </a:solidFill>
            </a:endParaRPr>
          </a:p>
          <a:p>
            <a:pPr marL="457200" lvl="0" indent="-342900" algn="l" rtl="0">
              <a:lnSpc>
                <a:spcPct val="115000"/>
              </a:lnSpc>
              <a:spcBef>
                <a:spcPts val="300"/>
              </a:spcBef>
              <a:spcAft>
                <a:spcPts val="0"/>
              </a:spcAft>
              <a:buClr>
                <a:srgbClr val="1F1F1F"/>
              </a:buClr>
              <a:buSzPts val="1800"/>
              <a:buChar char="-"/>
            </a:pPr>
            <a:r>
              <a:rPr lang="fr-FR" sz="1800">
                <a:solidFill>
                  <a:srgbClr val="1F1F1F"/>
                </a:solidFill>
              </a:rPr>
              <a:t>Athletics -  Athlétisme</a:t>
            </a:r>
            <a:endParaRPr sz="1800">
              <a:solidFill>
                <a:srgbClr val="1F1F1F"/>
              </a:solidFill>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rPr>
              <a:t>Cycling - Cyclisme</a:t>
            </a:r>
            <a:endParaRPr sz="1800">
              <a:solidFill>
                <a:srgbClr val="1F1F1F"/>
              </a:solidFill>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rPr>
              <a:t>Rowing - Aviron</a:t>
            </a:r>
            <a:endParaRPr sz="1800">
              <a:solidFill>
                <a:srgbClr val="1F1F1F"/>
              </a:solidFill>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rPr>
              <a:t>Fencing - Escrime</a:t>
            </a:r>
            <a:endParaRPr sz="1800">
              <a:solidFill>
                <a:srgbClr val="1F1F1F"/>
              </a:solidFill>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rPr>
              <a:t>Gymnastics - Gymnastique</a:t>
            </a:r>
            <a:endParaRPr sz="1800">
              <a:solidFill>
                <a:srgbClr val="1F1F1F"/>
              </a:solidFill>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rPr>
              <a:t>Judo - Judo</a:t>
            </a:r>
            <a:endParaRPr sz="1800">
              <a:solidFill>
                <a:srgbClr val="1F1F1F"/>
              </a:solidFill>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rPr>
              <a:t>Swimming - Natation</a:t>
            </a:r>
            <a:endParaRPr sz="1800">
              <a:solidFill>
                <a:srgbClr val="1F1F1F"/>
              </a:solidFill>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rPr>
              <a:t>Tennis - Tennis</a:t>
            </a:r>
            <a:endParaRPr sz="1800">
              <a:solidFill>
                <a:srgbClr val="1F1F1F"/>
              </a:solidFill>
            </a:endParaRPr>
          </a:p>
          <a:p>
            <a:pPr marL="457200" lvl="0" indent="-342900" algn="l" rtl="0">
              <a:lnSpc>
                <a:spcPct val="115000"/>
              </a:lnSpc>
              <a:spcBef>
                <a:spcPts val="0"/>
              </a:spcBef>
              <a:spcAft>
                <a:spcPts val="0"/>
              </a:spcAft>
              <a:buClr>
                <a:srgbClr val="1F1F1F"/>
              </a:buClr>
              <a:buSzPts val="1800"/>
              <a:buChar char="-"/>
            </a:pPr>
            <a:r>
              <a:rPr lang="fr-FR" sz="1800">
                <a:solidFill>
                  <a:srgbClr val="1F1F1F"/>
                </a:solidFill>
              </a:rPr>
              <a:t>Sailing - Voile</a:t>
            </a:r>
            <a:endParaRPr sz="1800">
              <a:solidFill>
                <a:srgbClr val="1F1F1F"/>
              </a:solidFill>
            </a:endParaRPr>
          </a:p>
        </p:txBody>
      </p:sp>
      <p:pic>
        <p:nvPicPr>
          <p:cNvPr id="231" name="Google Shape;231;p21"/>
          <p:cNvPicPr preferRelativeResize="0"/>
          <p:nvPr/>
        </p:nvPicPr>
        <p:blipFill>
          <a:blip r:embed="rId3"/>
          <a:srcRect/>
          <a:stretch/>
        </p:blipFill>
        <p:spPr>
          <a:xfrm>
            <a:off x="7606625" y="65037"/>
            <a:ext cx="1437024" cy="1437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p:nvPr/>
        </p:nvSpPr>
        <p:spPr>
          <a:xfrm>
            <a:off x="849545" y="763160"/>
            <a:ext cx="7886700" cy="43094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3. Allez les langues! Let's go languages!</a:t>
            </a:r>
            <a:endParaRPr/>
          </a:p>
        </p:txBody>
      </p:sp>
      <p:sp>
        <p:nvSpPr>
          <p:cNvPr id="238" name="Google Shape;238;p22"/>
          <p:cNvSpPr/>
          <p:nvPr/>
        </p:nvSpPr>
        <p:spPr>
          <a:xfrm>
            <a:off x="753275" y="1870500"/>
            <a:ext cx="7983000" cy="786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fr-FR" sz="2000">
                <a:solidFill>
                  <a:schemeClr val="dk1"/>
                </a:solidFill>
              </a:rPr>
              <a:t>Name as many countries participating in the summer games, the name of the country in their own language and the language they speak.</a:t>
            </a:r>
            <a:endParaRPr sz="2700">
              <a:solidFill>
                <a:schemeClr val="dk1"/>
              </a:solidFill>
              <a:latin typeface="Arial"/>
              <a:ea typeface="Arial"/>
              <a:cs typeface="Arial"/>
              <a:sym typeface="Arial"/>
            </a:endParaRPr>
          </a:p>
        </p:txBody>
      </p:sp>
      <p:graphicFrame>
        <p:nvGraphicFramePr>
          <p:cNvPr id="239" name="Google Shape;239;p22"/>
          <p:cNvGraphicFramePr/>
          <p:nvPr/>
        </p:nvGraphicFramePr>
        <p:xfrm>
          <a:off x="753275" y="3194619"/>
          <a:ext cx="7865250" cy="3840580"/>
        </p:xfrm>
        <a:graphic>
          <a:graphicData uri="http://schemas.openxmlformats.org/drawingml/2006/table">
            <a:tbl>
              <a:tblPr firstRow="1" bandRow="1">
                <a:noFill/>
                <a:tableStyleId>{093AD218-92F7-4EAA-B9D1-B2B878B7AB1E}</a:tableStyleId>
              </a:tblPr>
              <a:tblGrid>
                <a:gridCol w="2621750">
                  <a:extLst>
                    <a:ext uri="{9D8B030D-6E8A-4147-A177-3AD203B41FA5}">
                      <a16:colId xmlns:a16="http://schemas.microsoft.com/office/drawing/2014/main" val="20000"/>
                    </a:ext>
                  </a:extLst>
                </a:gridCol>
                <a:gridCol w="2621750">
                  <a:extLst>
                    <a:ext uri="{9D8B030D-6E8A-4147-A177-3AD203B41FA5}">
                      <a16:colId xmlns:a16="http://schemas.microsoft.com/office/drawing/2014/main" val="20001"/>
                    </a:ext>
                  </a:extLst>
                </a:gridCol>
                <a:gridCol w="262175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fr-FR" sz="1600"/>
                        <a:t>COUNTRY</a:t>
                      </a:r>
                      <a:endParaRPr/>
                    </a:p>
                  </a:txBody>
                  <a:tcPr marL="163450" marR="163450" marT="45725" marB="45725" anchor="ctr">
                    <a:solidFill>
                      <a:schemeClr val="dk1"/>
                    </a:solidFill>
                  </a:tcPr>
                </a:tc>
                <a:tc>
                  <a:txBody>
                    <a:bodyPr/>
                    <a:lstStyle/>
                    <a:p>
                      <a:pPr marL="0" marR="0" lvl="0" indent="0" algn="ctr" rtl="0">
                        <a:spcBef>
                          <a:spcPts val="0"/>
                        </a:spcBef>
                        <a:spcAft>
                          <a:spcPts val="0"/>
                        </a:spcAft>
                        <a:buNone/>
                      </a:pPr>
                      <a:r>
                        <a:rPr lang="fr-FR" sz="1600"/>
                        <a:t>NAME</a:t>
                      </a:r>
                      <a:endParaRPr/>
                    </a:p>
                  </a:txBody>
                  <a:tcPr marL="163450" marR="163450" marT="45725" marB="45725" anchor="ctr">
                    <a:solidFill>
                      <a:schemeClr val="dk1"/>
                    </a:solidFill>
                  </a:tcPr>
                </a:tc>
                <a:tc>
                  <a:txBody>
                    <a:bodyPr/>
                    <a:lstStyle/>
                    <a:p>
                      <a:pPr marL="0" marR="0" lvl="0" indent="0" algn="ctr" rtl="0">
                        <a:spcBef>
                          <a:spcPts val="0"/>
                        </a:spcBef>
                        <a:spcAft>
                          <a:spcPts val="0"/>
                        </a:spcAft>
                        <a:buNone/>
                      </a:pPr>
                      <a:r>
                        <a:rPr lang="fr-FR" sz="1600"/>
                        <a:t>LANGUAGE</a:t>
                      </a:r>
                      <a:endParaRPr sz="1600"/>
                    </a:p>
                  </a:txBody>
                  <a:tcPr marL="163450" marR="163450" marT="45725" marB="45725" anchor="ctr">
                    <a:solidFill>
                      <a:schemeClr val="dk1"/>
                    </a:solidFill>
                  </a:tcPr>
                </a:tc>
                <a:extLst>
                  <a:ext uri="{0D108BD9-81ED-4DB2-BD59-A6C34878D82A}">
                    <a16:rowId xmlns:a16="http://schemas.microsoft.com/office/drawing/2014/main" val="10000"/>
                  </a:ext>
                </a:extLst>
              </a:tr>
              <a:tr h="204325">
                <a:tc>
                  <a:txBody>
                    <a:bodyPr/>
                    <a:lstStyle/>
                    <a:p>
                      <a:pPr marL="0" lvl="0" indent="0" algn="ctr" rtl="0">
                        <a:spcBef>
                          <a:spcPts val="0"/>
                        </a:spcBef>
                        <a:spcAft>
                          <a:spcPts val="0"/>
                        </a:spcAft>
                        <a:buNone/>
                      </a:pPr>
                      <a:r>
                        <a:rPr lang="fr-FR"/>
                        <a:t>France</a:t>
                      </a:r>
                      <a:endParaRPr/>
                    </a:p>
                  </a:txBody>
                  <a:tcPr marL="163450" marR="163450" marT="45725" marB="45725" anchor="ctr">
                    <a:solidFill>
                      <a:srgbClr val="FFD576"/>
                    </a:solidFill>
                  </a:tcPr>
                </a:tc>
                <a:tc>
                  <a:txBody>
                    <a:bodyPr/>
                    <a:lstStyle/>
                    <a:p>
                      <a:pPr marL="0" marR="0" lvl="0" indent="0" algn="ctr" rtl="0">
                        <a:spcBef>
                          <a:spcPts val="0"/>
                        </a:spcBef>
                        <a:spcAft>
                          <a:spcPts val="0"/>
                        </a:spcAft>
                        <a:buNone/>
                      </a:pPr>
                      <a:r>
                        <a:rPr lang="fr-FR" sz="1350"/>
                        <a:t>La France (République Française)</a:t>
                      </a:r>
                      <a:endParaRPr sz="1350"/>
                    </a:p>
                  </a:txBody>
                  <a:tcPr marL="163450" marR="163450" marT="45725" marB="45725" anchor="ctr">
                    <a:solidFill>
                      <a:srgbClr val="FFD576"/>
                    </a:solidFill>
                  </a:tcPr>
                </a:tc>
                <a:tc>
                  <a:txBody>
                    <a:bodyPr/>
                    <a:lstStyle/>
                    <a:p>
                      <a:pPr marL="0" marR="0" lvl="0" indent="0" algn="ctr" rtl="0">
                        <a:spcBef>
                          <a:spcPts val="0"/>
                        </a:spcBef>
                        <a:spcAft>
                          <a:spcPts val="0"/>
                        </a:spcAft>
                        <a:buNone/>
                      </a:pPr>
                      <a:r>
                        <a:rPr lang="fr-FR" sz="1350"/>
                        <a:t>Francais / French</a:t>
                      </a:r>
                      <a:endParaRPr sz="1350"/>
                    </a:p>
                  </a:txBody>
                  <a:tcPr marL="163450" marR="163450" marT="45725" marB="45725" anchor="ctr">
                    <a:solidFill>
                      <a:srgbClr val="FFD576"/>
                    </a:solidFill>
                  </a:tcPr>
                </a:tc>
                <a:extLst>
                  <a:ext uri="{0D108BD9-81ED-4DB2-BD59-A6C34878D82A}">
                    <a16:rowId xmlns:a16="http://schemas.microsoft.com/office/drawing/2014/main" val="10001"/>
                  </a:ext>
                </a:extLst>
              </a:tr>
              <a:tr h="370850">
                <a:tc>
                  <a:txBody>
                    <a:bodyPr/>
                    <a:lstStyle/>
                    <a:p>
                      <a:pPr marL="0" lvl="0" indent="0" algn="ctr" rtl="0">
                        <a:spcBef>
                          <a:spcPts val="0"/>
                        </a:spcBef>
                        <a:spcAft>
                          <a:spcPts val="0"/>
                        </a:spcAft>
                        <a:buNone/>
                      </a:pPr>
                      <a:r>
                        <a:rPr lang="fr-FR"/>
                        <a:t>Germany</a:t>
                      </a:r>
                      <a:endParaRPr/>
                    </a:p>
                  </a:txBody>
                  <a:tcPr marL="163450" marR="163450" marT="45725" marB="45725" anchor="ctr">
                    <a:solidFill>
                      <a:srgbClr val="FEF1D1"/>
                    </a:solidFill>
                  </a:tcPr>
                </a:tc>
                <a:tc>
                  <a:txBody>
                    <a:bodyPr/>
                    <a:lstStyle/>
                    <a:p>
                      <a:pPr marL="0" marR="0" lvl="0" indent="0" algn="ctr" rtl="0">
                        <a:spcBef>
                          <a:spcPts val="0"/>
                        </a:spcBef>
                        <a:spcAft>
                          <a:spcPts val="0"/>
                        </a:spcAft>
                        <a:buNone/>
                      </a:pPr>
                      <a:r>
                        <a:rPr lang="fr-FR" sz="1350"/>
                        <a:t>Deutschland</a:t>
                      </a:r>
                      <a:endParaRPr sz="1350"/>
                    </a:p>
                  </a:txBody>
                  <a:tcPr marL="163450" marR="163450" marT="45725" marB="45725" anchor="ctr">
                    <a:solidFill>
                      <a:srgbClr val="FEF1D1"/>
                    </a:solidFill>
                  </a:tcPr>
                </a:tc>
                <a:tc>
                  <a:txBody>
                    <a:bodyPr/>
                    <a:lstStyle/>
                    <a:p>
                      <a:pPr marL="0" marR="0" lvl="0" indent="0" algn="ctr" rtl="0">
                        <a:spcBef>
                          <a:spcPts val="0"/>
                        </a:spcBef>
                        <a:spcAft>
                          <a:spcPts val="0"/>
                        </a:spcAft>
                        <a:buNone/>
                      </a:pPr>
                      <a:r>
                        <a:rPr lang="fr-FR" sz="1350"/>
                        <a:t>Deutsch / German</a:t>
                      </a:r>
                      <a:endParaRPr sz="1350"/>
                    </a:p>
                  </a:txBody>
                  <a:tcPr marL="163450" marR="163450" marT="45725" marB="45725" anchor="ctr">
                    <a:solidFill>
                      <a:srgbClr val="FEF1D1"/>
                    </a:solidFill>
                  </a:tcPr>
                </a:tc>
                <a:extLst>
                  <a:ext uri="{0D108BD9-81ED-4DB2-BD59-A6C34878D82A}">
                    <a16:rowId xmlns:a16="http://schemas.microsoft.com/office/drawing/2014/main" val="10002"/>
                  </a:ext>
                </a:extLst>
              </a:tr>
              <a:tr h="370850">
                <a:tc>
                  <a:txBody>
                    <a:bodyPr/>
                    <a:lstStyle/>
                    <a:p>
                      <a:pPr marL="0" lvl="0" indent="0" algn="ctr" rtl="0">
                        <a:spcBef>
                          <a:spcPts val="0"/>
                        </a:spcBef>
                        <a:spcAft>
                          <a:spcPts val="0"/>
                        </a:spcAft>
                        <a:buNone/>
                      </a:pPr>
                      <a:endParaRPr/>
                    </a:p>
                  </a:txBody>
                  <a:tcPr marL="163450" marR="163450" marT="45725" marB="45725" anchor="ctr">
                    <a:solidFill>
                      <a:srgbClr val="FFD576"/>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FD576"/>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3"/>
                  </a:ext>
                </a:extLst>
              </a:tr>
              <a:tr h="370850">
                <a:tc>
                  <a:txBody>
                    <a:bodyPr/>
                    <a:lstStyle/>
                    <a:p>
                      <a:pPr marL="0" lvl="0" indent="0" algn="ctr" rtl="0">
                        <a:spcBef>
                          <a:spcPts val="0"/>
                        </a:spcBef>
                        <a:spcAft>
                          <a:spcPts val="0"/>
                        </a:spcAft>
                        <a:buNone/>
                      </a:pPr>
                      <a:endParaRPr/>
                    </a:p>
                  </a:txBody>
                  <a:tcPr marL="163450" marR="163450" marT="45725" marB="45725" anchor="ctr">
                    <a:solidFill>
                      <a:srgbClr val="FEF1D1"/>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EF1D1"/>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EF1D1"/>
                    </a:solidFill>
                  </a:tcPr>
                </a:tc>
                <a:extLst>
                  <a:ext uri="{0D108BD9-81ED-4DB2-BD59-A6C34878D82A}">
                    <a16:rowId xmlns:a16="http://schemas.microsoft.com/office/drawing/2014/main" val="10004"/>
                  </a:ext>
                </a:extLst>
              </a:tr>
              <a:tr h="370850">
                <a:tc>
                  <a:txBody>
                    <a:bodyPr/>
                    <a:lstStyle/>
                    <a:p>
                      <a:pPr marL="0" lvl="0" indent="0" algn="ctr" rtl="0">
                        <a:spcBef>
                          <a:spcPts val="0"/>
                        </a:spcBef>
                        <a:spcAft>
                          <a:spcPts val="0"/>
                        </a:spcAft>
                        <a:buNone/>
                      </a:pPr>
                      <a:endParaRPr/>
                    </a:p>
                  </a:txBody>
                  <a:tcPr marL="163450" marR="163450" marT="45725" marB="45725" anchor="ctr">
                    <a:solidFill>
                      <a:srgbClr val="FFD576"/>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FD576"/>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5"/>
                  </a:ext>
                </a:extLst>
              </a:tr>
              <a:tr h="370850">
                <a:tc>
                  <a:txBody>
                    <a:bodyPr/>
                    <a:lstStyle/>
                    <a:p>
                      <a:pPr marL="0" lvl="0" indent="0" algn="ctr" rtl="0">
                        <a:spcBef>
                          <a:spcPts val="0"/>
                        </a:spcBef>
                        <a:spcAft>
                          <a:spcPts val="0"/>
                        </a:spcAft>
                        <a:buNone/>
                      </a:pPr>
                      <a:endParaRPr/>
                    </a:p>
                  </a:txBody>
                  <a:tcPr marL="163450" marR="163450" marT="45725" marB="45725" anchor="ctr">
                    <a:solidFill>
                      <a:srgbClr val="FEF1D1"/>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EF1D1"/>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EF1D1"/>
                    </a:solidFill>
                  </a:tcPr>
                </a:tc>
                <a:extLst>
                  <a:ext uri="{0D108BD9-81ED-4DB2-BD59-A6C34878D82A}">
                    <a16:rowId xmlns:a16="http://schemas.microsoft.com/office/drawing/2014/main" val="10006"/>
                  </a:ext>
                </a:extLst>
              </a:tr>
              <a:tr h="370850">
                <a:tc>
                  <a:txBody>
                    <a:bodyPr/>
                    <a:lstStyle/>
                    <a:p>
                      <a:pPr marL="0" lvl="0" indent="0" algn="ctr" rtl="0">
                        <a:spcBef>
                          <a:spcPts val="0"/>
                        </a:spcBef>
                        <a:spcAft>
                          <a:spcPts val="0"/>
                        </a:spcAft>
                        <a:buNone/>
                      </a:pPr>
                      <a:endParaRPr/>
                    </a:p>
                  </a:txBody>
                  <a:tcPr marL="163450" marR="163450" marT="45725" marB="45725" anchor="ctr">
                    <a:solidFill>
                      <a:srgbClr val="FFD576"/>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FD576"/>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7"/>
                  </a:ext>
                </a:extLst>
              </a:tr>
              <a:tr h="370850">
                <a:tc>
                  <a:txBody>
                    <a:bodyPr/>
                    <a:lstStyle/>
                    <a:p>
                      <a:pPr marL="0" lvl="0" indent="0" algn="ctr" rtl="0">
                        <a:spcBef>
                          <a:spcPts val="0"/>
                        </a:spcBef>
                        <a:spcAft>
                          <a:spcPts val="0"/>
                        </a:spcAft>
                        <a:buNone/>
                      </a:pPr>
                      <a:endParaRPr/>
                    </a:p>
                  </a:txBody>
                  <a:tcPr marL="163450" marR="163450" marT="45725" marB="45725" anchor="ctr">
                    <a:solidFill>
                      <a:srgbClr val="FEF1D1"/>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EF1D1"/>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EF1D1"/>
                    </a:solidFill>
                  </a:tcPr>
                </a:tc>
                <a:extLst>
                  <a:ext uri="{0D108BD9-81ED-4DB2-BD59-A6C34878D82A}">
                    <a16:rowId xmlns:a16="http://schemas.microsoft.com/office/drawing/2014/main" val="10008"/>
                  </a:ext>
                </a:extLst>
              </a:tr>
              <a:tr h="370850">
                <a:tc>
                  <a:txBody>
                    <a:bodyPr/>
                    <a:lstStyle/>
                    <a:p>
                      <a:pPr marL="0" lvl="0" indent="0" algn="ctr" rtl="0">
                        <a:spcBef>
                          <a:spcPts val="0"/>
                        </a:spcBef>
                        <a:spcAft>
                          <a:spcPts val="0"/>
                        </a:spcAft>
                        <a:buNone/>
                      </a:pPr>
                      <a:endParaRPr/>
                    </a:p>
                  </a:txBody>
                  <a:tcPr marL="163450" marR="163450" marT="45725" marB="45725" anchor="ctr">
                    <a:solidFill>
                      <a:srgbClr val="FFD576"/>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FD576"/>
                    </a:solidFill>
                  </a:tcPr>
                </a:tc>
                <a:tc>
                  <a:txBody>
                    <a:bodyPr/>
                    <a:lstStyle/>
                    <a:p>
                      <a:pPr marL="0" marR="0" lvl="0" indent="0" algn="ctr"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9"/>
                  </a:ext>
                </a:extLst>
              </a:tr>
            </a:tbl>
          </a:graphicData>
        </a:graphic>
      </p:graphicFrame>
      <p:pic>
        <p:nvPicPr>
          <p:cNvPr id="240" name="Google Shape;240;p22"/>
          <p:cNvPicPr preferRelativeResize="0"/>
          <p:nvPr/>
        </p:nvPicPr>
        <p:blipFill rotWithShape="1">
          <a:blip r:embed="rId3">
            <a:alphaModFix/>
          </a:blip>
          <a:srcRect/>
          <a:stretch/>
        </p:blipFill>
        <p:spPr>
          <a:xfrm>
            <a:off x="7613647" y="92113"/>
            <a:ext cx="1342094" cy="13420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p:nvPr/>
        </p:nvSpPr>
        <p:spPr>
          <a:xfrm>
            <a:off x="849545" y="763160"/>
            <a:ext cx="7886700" cy="43094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fr-FR" sz="3600"/>
              <a:t>4.</a:t>
            </a:r>
            <a:r>
              <a:rPr lang="fr-FR" sz="3600" b="1">
                <a:solidFill>
                  <a:srgbClr val="000000"/>
                </a:solidFill>
                <a:latin typeface="Arial"/>
                <a:ea typeface="Arial"/>
                <a:cs typeface="Arial"/>
                <a:sym typeface="Arial"/>
              </a:rPr>
              <a:t> </a:t>
            </a:r>
            <a:r>
              <a:rPr lang="fr-FR" sz="3600" b="0">
                <a:solidFill>
                  <a:srgbClr val="000000"/>
                </a:solidFill>
                <a:latin typeface="Arial"/>
                <a:ea typeface="Arial"/>
                <a:cs typeface="Arial"/>
                <a:sym typeface="Arial"/>
              </a:rPr>
              <a:t>Say hello!</a:t>
            </a:r>
            <a:endParaRPr/>
          </a:p>
        </p:txBody>
      </p:sp>
      <p:sp>
        <p:nvSpPr>
          <p:cNvPr id="247" name="Google Shape;247;p23"/>
          <p:cNvSpPr/>
          <p:nvPr/>
        </p:nvSpPr>
        <p:spPr>
          <a:xfrm>
            <a:off x="540000" y="1502046"/>
            <a:ext cx="6093882" cy="2769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Match the greetings to the language.</a:t>
            </a:r>
            <a:endParaRPr sz="1800">
              <a:solidFill>
                <a:schemeClr val="dk1"/>
              </a:solidFill>
              <a:latin typeface="Arial"/>
              <a:ea typeface="Arial"/>
              <a:cs typeface="Arial"/>
              <a:sym typeface="Arial"/>
            </a:endParaRPr>
          </a:p>
        </p:txBody>
      </p:sp>
      <p:graphicFrame>
        <p:nvGraphicFramePr>
          <p:cNvPr id="248" name="Google Shape;248;p23"/>
          <p:cNvGraphicFramePr/>
          <p:nvPr/>
        </p:nvGraphicFramePr>
        <p:xfrm>
          <a:off x="540000" y="2277569"/>
          <a:ext cx="5278075" cy="4079350"/>
        </p:xfrm>
        <a:graphic>
          <a:graphicData uri="http://schemas.openxmlformats.org/drawingml/2006/table">
            <a:tbl>
              <a:tblPr firstRow="1" bandRow="1">
                <a:noFill/>
                <a:tableStyleId>{093AD218-92F7-4EAA-B9D1-B2B878B7AB1E}</a:tableStyleId>
              </a:tblPr>
              <a:tblGrid>
                <a:gridCol w="2601950">
                  <a:extLst>
                    <a:ext uri="{9D8B030D-6E8A-4147-A177-3AD203B41FA5}">
                      <a16:colId xmlns:a16="http://schemas.microsoft.com/office/drawing/2014/main" val="20000"/>
                    </a:ext>
                  </a:extLst>
                </a:gridCol>
                <a:gridCol w="26761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fr-FR" sz="1600" b="0"/>
                        <a:t>Hello translations</a:t>
                      </a:r>
                      <a:endParaRPr/>
                    </a:p>
                  </a:txBody>
                  <a:tcPr marL="163450" marR="163450" marT="45725" marB="45725" anchor="ctr">
                    <a:solidFill>
                      <a:schemeClr val="dk1"/>
                    </a:solidFill>
                  </a:tcPr>
                </a:tc>
                <a:tc>
                  <a:txBody>
                    <a:bodyPr/>
                    <a:lstStyle/>
                    <a:p>
                      <a:pPr marL="0" marR="0" lvl="0" indent="0" algn="l" rtl="0">
                        <a:spcBef>
                          <a:spcPts val="0"/>
                        </a:spcBef>
                        <a:spcAft>
                          <a:spcPts val="0"/>
                        </a:spcAft>
                        <a:buNone/>
                      </a:pPr>
                      <a:r>
                        <a:rPr lang="fr-FR" sz="1600" b="0"/>
                        <a:t>Language</a:t>
                      </a:r>
                      <a:endParaRPr/>
                    </a:p>
                  </a:txBody>
                  <a:tcPr marL="163450" marR="163450" marT="45725" marB="45725" anchor="ctr">
                    <a:solidFill>
                      <a:schemeClr val="dk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600"/>
                        <a:buFont typeface="Arial"/>
                        <a:buNone/>
                      </a:pPr>
                      <a:r>
                        <a:rPr lang="fr-FR" sz="1600"/>
                        <a:t>1.   Bonjour</a:t>
                      </a:r>
                      <a:endParaRPr sz="1350"/>
                    </a:p>
                  </a:txBody>
                  <a:tcPr marL="163450" marR="91450" marT="45725" marB="45725">
                    <a:solidFill>
                      <a:srgbClr val="FFD576"/>
                    </a:solidFill>
                  </a:tcPr>
                </a:tc>
                <a:tc>
                  <a:txBody>
                    <a:bodyPr/>
                    <a:lstStyle/>
                    <a:p>
                      <a:pPr marL="0" marR="0" lvl="0" indent="0" algn="l"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chemeClr val="dk1"/>
                        </a:buClr>
                        <a:buSzPts val="1600"/>
                        <a:buFont typeface="Arial"/>
                        <a:buNone/>
                      </a:pPr>
                      <a:r>
                        <a:rPr lang="fr-FR" sz="1600">
                          <a:latin typeface="Arial"/>
                          <a:ea typeface="Arial"/>
                          <a:cs typeface="Arial"/>
                          <a:sym typeface="Arial"/>
                        </a:rPr>
                        <a:t>2.   </a:t>
                      </a:r>
                      <a:r>
                        <a:rPr lang="fr-FR" sz="1600" b="0" i="1" u="none" strike="noStrike">
                          <a:latin typeface="Arial"/>
                          <a:ea typeface="Arial"/>
                          <a:cs typeface="Arial"/>
                          <a:sym typeface="Arial"/>
                        </a:rPr>
                        <a:t>أهلا</a:t>
                      </a:r>
                      <a:endParaRPr sz="1600"/>
                    </a:p>
                  </a:txBody>
                  <a:tcPr marL="163450" marR="91450" marT="45725" marB="45725">
                    <a:solidFill>
                      <a:srgbClr val="FEF1D1"/>
                    </a:solidFill>
                  </a:tcPr>
                </a:tc>
                <a:tc>
                  <a:txBody>
                    <a:bodyPr/>
                    <a:lstStyle/>
                    <a:p>
                      <a:pPr marL="0" marR="0" lvl="0" indent="0" algn="l" rtl="0">
                        <a:spcBef>
                          <a:spcPts val="0"/>
                        </a:spcBef>
                        <a:spcAft>
                          <a:spcPts val="0"/>
                        </a:spcAft>
                        <a:buNone/>
                      </a:pPr>
                      <a:endParaRPr sz="1350"/>
                    </a:p>
                  </a:txBody>
                  <a:tcPr marL="163450" marR="163450" marT="45725" marB="45725" anchor="ctr">
                    <a:solidFill>
                      <a:srgbClr val="FEF1D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chemeClr val="dk1"/>
                        </a:buClr>
                        <a:buSzPts val="1600"/>
                        <a:buFont typeface="Arial"/>
                        <a:buNone/>
                      </a:pPr>
                      <a:r>
                        <a:rPr lang="fr-FR" sz="1600"/>
                        <a:t>3.   Ciao</a:t>
                      </a:r>
                      <a:endParaRPr sz="1350"/>
                    </a:p>
                  </a:txBody>
                  <a:tcPr marL="163450" marR="91450" marT="45725" marB="45725">
                    <a:solidFill>
                      <a:srgbClr val="FFD576"/>
                    </a:solidFill>
                  </a:tcPr>
                </a:tc>
                <a:tc>
                  <a:txBody>
                    <a:bodyPr/>
                    <a:lstStyle/>
                    <a:p>
                      <a:pPr marL="0" marR="0" lvl="0" indent="0" algn="l"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Clr>
                          <a:schemeClr val="dk1"/>
                        </a:buClr>
                        <a:buSzPts val="1600"/>
                        <a:buFont typeface="Arial"/>
                        <a:buNone/>
                      </a:pPr>
                      <a:r>
                        <a:rPr lang="fr-FR" sz="1600"/>
                        <a:t>4.   </a:t>
                      </a:r>
                      <a:r>
                        <a:rPr lang="fr-FR" sz="1600" b="0" i="0" u="none" strike="noStrike">
                          <a:latin typeface="Arial"/>
                          <a:ea typeface="Arial"/>
                          <a:cs typeface="Arial"/>
                          <a:sym typeface="Arial"/>
                        </a:rPr>
                        <a:t>안녕하세요</a:t>
                      </a:r>
                      <a:endParaRPr sz="1600" b="0" i="0" u="none" strike="noStrike">
                        <a:latin typeface="Arial"/>
                        <a:ea typeface="Arial"/>
                        <a:cs typeface="Arial"/>
                        <a:sym typeface="Arial"/>
                      </a:endParaRPr>
                    </a:p>
                  </a:txBody>
                  <a:tcPr marL="163450" marR="91450" marT="45725" marB="45725">
                    <a:solidFill>
                      <a:srgbClr val="FEF1D1"/>
                    </a:solidFill>
                  </a:tcPr>
                </a:tc>
                <a:tc>
                  <a:txBody>
                    <a:bodyPr/>
                    <a:lstStyle/>
                    <a:p>
                      <a:pPr marL="0" marR="0" lvl="0" indent="0" algn="l" rtl="0">
                        <a:spcBef>
                          <a:spcPts val="0"/>
                        </a:spcBef>
                        <a:spcAft>
                          <a:spcPts val="0"/>
                        </a:spcAft>
                        <a:buNone/>
                      </a:pPr>
                      <a:endParaRPr sz="1350"/>
                    </a:p>
                  </a:txBody>
                  <a:tcPr marL="163450" marR="163450" marT="45725" marB="45725" anchor="ctr">
                    <a:solidFill>
                      <a:srgbClr val="FEF1D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Clr>
                          <a:schemeClr val="dk1"/>
                        </a:buClr>
                        <a:buSzPts val="1600"/>
                        <a:buFont typeface="Arial"/>
                        <a:buNone/>
                      </a:pPr>
                      <a:r>
                        <a:rPr lang="fr-FR" sz="1600"/>
                        <a:t>5.   Hola</a:t>
                      </a:r>
                      <a:endParaRPr sz="1350"/>
                    </a:p>
                  </a:txBody>
                  <a:tcPr marL="163450" marR="91450" marT="45725" marB="45725">
                    <a:solidFill>
                      <a:srgbClr val="FFD576"/>
                    </a:solidFill>
                  </a:tcPr>
                </a:tc>
                <a:tc>
                  <a:txBody>
                    <a:bodyPr/>
                    <a:lstStyle/>
                    <a:p>
                      <a:pPr marL="0" marR="0" lvl="0" indent="0" algn="l"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Clr>
                          <a:schemeClr val="dk1"/>
                        </a:buClr>
                        <a:buSzPts val="1600"/>
                        <a:buFont typeface="Arial"/>
                        <a:buNone/>
                      </a:pPr>
                      <a:r>
                        <a:rPr lang="fr-FR" sz="1600"/>
                        <a:t>6.   </a:t>
                      </a:r>
                      <a:r>
                        <a:rPr lang="fr-FR" sz="1600" b="0" i="0" u="none" strike="noStrike">
                          <a:latin typeface="Consolas"/>
                          <a:ea typeface="Consolas"/>
                          <a:cs typeface="Consolas"/>
                          <a:sym typeface="Consolas"/>
                        </a:rPr>
                        <a:t>こんにちは</a:t>
                      </a:r>
                      <a:endParaRPr sz="1600"/>
                    </a:p>
                  </a:txBody>
                  <a:tcPr marL="163450" marR="91450" marT="45725" marB="45725">
                    <a:solidFill>
                      <a:srgbClr val="FEF1D1"/>
                    </a:solidFill>
                  </a:tcPr>
                </a:tc>
                <a:tc>
                  <a:txBody>
                    <a:bodyPr/>
                    <a:lstStyle/>
                    <a:p>
                      <a:pPr marL="0" marR="0" lvl="0" indent="0" algn="l" rtl="0">
                        <a:spcBef>
                          <a:spcPts val="0"/>
                        </a:spcBef>
                        <a:spcAft>
                          <a:spcPts val="0"/>
                        </a:spcAft>
                        <a:buNone/>
                      </a:pPr>
                      <a:endParaRPr sz="1350"/>
                    </a:p>
                  </a:txBody>
                  <a:tcPr marL="163450" marR="163450" marT="45725" marB="45725" anchor="ctr">
                    <a:solidFill>
                      <a:srgbClr val="FEF1D1"/>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Clr>
                          <a:schemeClr val="dk1"/>
                        </a:buClr>
                        <a:buSzPts val="1600"/>
                        <a:buFont typeface="Arial"/>
                        <a:buNone/>
                      </a:pPr>
                      <a:r>
                        <a:rPr lang="fr-FR" sz="1600"/>
                        <a:t>7.   Hallo</a:t>
                      </a:r>
                      <a:endParaRPr sz="1350"/>
                    </a:p>
                  </a:txBody>
                  <a:tcPr marL="163450" marR="91450" marT="45725" marB="45725">
                    <a:solidFill>
                      <a:srgbClr val="FFD576"/>
                    </a:solidFill>
                  </a:tcPr>
                </a:tc>
                <a:tc>
                  <a:txBody>
                    <a:bodyPr/>
                    <a:lstStyle/>
                    <a:p>
                      <a:pPr marL="0" marR="0" lvl="0" indent="0" algn="l"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Clr>
                          <a:schemeClr val="dk1"/>
                        </a:buClr>
                        <a:buSzPts val="1600"/>
                        <a:buFont typeface="Arial"/>
                        <a:buNone/>
                      </a:pPr>
                      <a:r>
                        <a:rPr lang="fr-FR" sz="1600"/>
                        <a:t>8.   Merhaba</a:t>
                      </a:r>
                      <a:endParaRPr sz="1600"/>
                    </a:p>
                  </a:txBody>
                  <a:tcPr marL="163450" marR="91450" marT="45725" marB="45725">
                    <a:solidFill>
                      <a:srgbClr val="FEF1D1"/>
                    </a:solidFill>
                  </a:tcPr>
                </a:tc>
                <a:tc>
                  <a:txBody>
                    <a:bodyPr/>
                    <a:lstStyle/>
                    <a:p>
                      <a:pPr marL="0" marR="0" lvl="0" indent="0" algn="l" rtl="0">
                        <a:spcBef>
                          <a:spcPts val="0"/>
                        </a:spcBef>
                        <a:spcAft>
                          <a:spcPts val="0"/>
                        </a:spcAft>
                        <a:buNone/>
                      </a:pPr>
                      <a:endParaRPr sz="1350"/>
                    </a:p>
                  </a:txBody>
                  <a:tcPr marL="163450" marR="163450" marT="45725" marB="45725" anchor="ctr">
                    <a:solidFill>
                      <a:srgbClr val="FEF1D1"/>
                    </a:solidFill>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Clr>
                          <a:schemeClr val="dk1"/>
                        </a:buClr>
                        <a:buSzPts val="1600"/>
                        <a:buFont typeface="Arial"/>
                        <a:buNone/>
                      </a:pPr>
                      <a:r>
                        <a:rPr lang="fr-FR" sz="1600"/>
                        <a:t>9.   O</a:t>
                      </a:r>
                      <a:r>
                        <a:rPr lang="fr-FR" sz="1600" b="0" i="0" u="none" strike="noStrike">
                          <a:latin typeface="Arial"/>
                          <a:ea typeface="Arial"/>
                          <a:cs typeface="Arial"/>
                          <a:sym typeface="Arial"/>
                        </a:rPr>
                        <a:t>lá</a:t>
                      </a:r>
                      <a:endParaRPr sz="1600">
                        <a:latin typeface="Arial"/>
                        <a:ea typeface="Arial"/>
                        <a:cs typeface="Arial"/>
                        <a:sym typeface="Arial"/>
                      </a:endParaRPr>
                    </a:p>
                  </a:txBody>
                  <a:tcPr marL="163450" marR="91450" marT="45725" marB="45725">
                    <a:solidFill>
                      <a:srgbClr val="FFD576"/>
                    </a:solidFill>
                  </a:tcPr>
                </a:tc>
                <a:tc>
                  <a:txBody>
                    <a:bodyPr/>
                    <a:lstStyle/>
                    <a:p>
                      <a:pPr marL="0" marR="0" lvl="0" indent="0" algn="l" rtl="0">
                        <a:spcBef>
                          <a:spcPts val="0"/>
                        </a:spcBef>
                        <a:spcAft>
                          <a:spcPts val="0"/>
                        </a:spcAft>
                        <a:buNone/>
                      </a:pPr>
                      <a:endParaRPr sz="1350"/>
                    </a:p>
                  </a:txBody>
                  <a:tcPr marL="163450" marR="163450" marT="45725" marB="45725" anchor="ctr">
                    <a:solidFill>
                      <a:srgbClr val="FFD576"/>
                    </a:solidFill>
                  </a:tcPr>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Clr>
                          <a:schemeClr val="dk1"/>
                        </a:buClr>
                        <a:buSzPts val="1600"/>
                        <a:buFont typeface="Arial"/>
                        <a:buNone/>
                      </a:pPr>
                      <a:r>
                        <a:rPr lang="fr-FR" sz="1600"/>
                        <a:t>10. Habari</a:t>
                      </a:r>
                      <a:endParaRPr sz="1600" b="0" i="0" u="none" strike="noStrike">
                        <a:latin typeface="Consolas"/>
                        <a:ea typeface="Consolas"/>
                        <a:cs typeface="Consolas"/>
                        <a:sym typeface="Consolas"/>
                      </a:endParaRPr>
                    </a:p>
                  </a:txBody>
                  <a:tcPr marL="163450" marR="91450" marT="45725" marB="45725">
                    <a:solidFill>
                      <a:srgbClr val="FEF1D1"/>
                    </a:solidFill>
                  </a:tcPr>
                </a:tc>
                <a:tc>
                  <a:txBody>
                    <a:bodyPr/>
                    <a:lstStyle/>
                    <a:p>
                      <a:pPr marL="0" marR="0" lvl="0" indent="0" algn="l" rtl="0">
                        <a:spcBef>
                          <a:spcPts val="0"/>
                        </a:spcBef>
                        <a:spcAft>
                          <a:spcPts val="0"/>
                        </a:spcAft>
                        <a:buNone/>
                      </a:pPr>
                      <a:endParaRPr sz="1350"/>
                    </a:p>
                  </a:txBody>
                  <a:tcPr marL="163450" marR="163450" marT="45725" marB="45725" anchor="ctr">
                    <a:solidFill>
                      <a:srgbClr val="FEF1D1"/>
                    </a:solidFill>
                  </a:tcPr>
                </a:tc>
                <a:extLst>
                  <a:ext uri="{0D108BD9-81ED-4DB2-BD59-A6C34878D82A}">
                    <a16:rowId xmlns:a16="http://schemas.microsoft.com/office/drawing/2014/main" val="10010"/>
                  </a:ext>
                </a:extLst>
              </a:tr>
            </a:tbl>
          </a:graphicData>
        </a:graphic>
      </p:graphicFrame>
      <p:sp>
        <p:nvSpPr>
          <p:cNvPr id="249" name="Google Shape;249;p23"/>
          <p:cNvSpPr/>
          <p:nvPr/>
        </p:nvSpPr>
        <p:spPr>
          <a:xfrm>
            <a:off x="7523999" y="1545045"/>
            <a:ext cx="12600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Japanese</a:t>
            </a:r>
            <a:endParaRPr sz="1800">
              <a:solidFill>
                <a:schemeClr val="dk1"/>
              </a:solidFill>
              <a:latin typeface="Arial"/>
              <a:ea typeface="Arial"/>
              <a:cs typeface="Arial"/>
              <a:sym typeface="Arial"/>
            </a:endParaRPr>
          </a:p>
        </p:txBody>
      </p:sp>
      <p:sp>
        <p:nvSpPr>
          <p:cNvPr id="250" name="Google Shape;250;p23"/>
          <p:cNvSpPr/>
          <p:nvPr/>
        </p:nvSpPr>
        <p:spPr>
          <a:xfrm>
            <a:off x="6255025" y="2056034"/>
            <a:ext cx="12600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Arabic</a:t>
            </a:r>
            <a:endParaRPr sz="1800">
              <a:solidFill>
                <a:schemeClr val="dk1"/>
              </a:solidFill>
              <a:latin typeface="Arial"/>
              <a:ea typeface="Arial"/>
              <a:cs typeface="Arial"/>
              <a:sym typeface="Arial"/>
            </a:endParaRPr>
          </a:p>
        </p:txBody>
      </p:sp>
      <p:sp>
        <p:nvSpPr>
          <p:cNvPr id="251" name="Google Shape;251;p23"/>
          <p:cNvSpPr/>
          <p:nvPr/>
        </p:nvSpPr>
        <p:spPr>
          <a:xfrm>
            <a:off x="7523999" y="2558058"/>
            <a:ext cx="12600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rPr>
              <a:t>Turkish</a:t>
            </a:r>
            <a:endParaRPr sz="1800">
              <a:solidFill>
                <a:schemeClr val="dk1"/>
              </a:solidFill>
              <a:latin typeface="Arial"/>
              <a:ea typeface="Arial"/>
              <a:cs typeface="Arial"/>
              <a:sym typeface="Arial"/>
            </a:endParaRPr>
          </a:p>
        </p:txBody>
      </p:sp>
      <p:sp>
        <p:nvSpPr>
          <p:cNvPr id="252" name="Google Shape;252;p23"/>
          <p:cNvSpPr/>
          <p:nvPr/>
        </p:nvSpPr>
        <p:spPr>
          <a:xfrm>
            <a:off x="6192270" y="3060081"/>
            <a:ext cx="1358622"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Portuguese</a:t>
            </a:r>
            <a:endParaRPr sz="1800">
              <a:solidFill>
                <a:schemeClr val="dk1"/>
              </a:solidFill>
              <a:latin typeface="Arial"/>
              <a:ea typeface="Arial"/>
              <a:cs typeface="Arial"/>
              <a:sym typeface="Arial"/>
            </a:endParaRPr>
          </a:p>
        </p:txBody>
      </p:sp>
      <p:sp>
        <p:nvSpPr>
          <p:cNvPr id="253" name="Google Shape;253;p23"/>
          <p:cNvSpPr/>
          <p:nvPr/>
        </p:nvSpPr>
        <p:spPr>
          <a:xfrm>
            <a:off x="7541929" y="3562105"/>
            <a:ext cx="12600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French</a:t>
            </a:r>
            <a:endParaRPr sz="1800">
              <a:solidFill>
                <a:schemeClr val="dk1"/>
              </a:solidFill>
              <a:latin typeface="Arial"/>
              <a:ea typeface="Arial"/>
              <a:cs typeface="Arial"/>
              <a:sym typeface="Arial"/>
            </a:endParaRPr>
          </a:p>
        </p:txBody>
      </p:sp>
      <p:sp>
        <p:nvSpPr>
          <p:cNvPr id="254" name="Google Shape;254;p23"/>
          <p:cNvSpPr/>
          <p:nvPr/>
        </p:nvSpPr>
        <p:spPr>
          <a:xfrm>
            <a:off x="6263990" y="4073093"/>
            <a:ext cx="12600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Italian</a:t>
            </a:r>
            <a:endParaRPr sz="1800">
              <a:solidFill>
                <a:schemeClr val="dk1"/>
              </a:solidFill>
              <a:latin typeface="Arial"/>
              <a:ea typeface="Arial"/>
              <a:cs typeface="Arial"/>
              <a:sym typeface="Arial"/>
            </a:endParaRPr>
          </a:p>
        </p:txBody>
      </p:sp>
      <p:sp>
        <p:nvSpPr>
          <p:cNvPr id="255" name="Google Shape;255;p23"/>
          <p:cNvSpPr/>
          <p:nvPr/>
        </p:nvSpPr>
        <p:spPr>
          <a:xfrm>
            <a:off x="7550894" y="4566152"/>
            <a:ext cx="12600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Spanish</a:t>
            </a:r>
            <a:endParaRPr sz="1800">
              <a:solidFill>
                <a:schemeClr val="dk1"/>
              </a:solidFill>
              <a:latin typeface="Arial"/>
              <a:ea typeface="Arial"/>
              <a:cs typeface="Arial"/>
              <a:sym typeface="Arial"/>
            </a:endParaRPr>
          </a:p>
        </p:txBody>
      </p:sp>
      <p:sp>
        <p:nvSpPr>
          <p:cNvPr id="256" name="Google Shape;256;p23"/>
          <p:cNvSpPr/>
          <p:nvPr/>
        </p:nvSpPr>
        <p:spPr>
          <a:xfrm>
            <a:off x="6281920" y="5068175"/>
            <a:ext cx="12600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German</a:t>
            </a:r>
            <a:endParaRPr sz="1800">
              <a:solidFill>
                <a:schemeClr val="dk1"/>
              </a:solidFill>
              <a:latin typeface="Arial"/>
              <a:ea typeface="Arial"/>
              <a:cs typeface="Arial"/>
              <a:sym typeface="Arial"/>
            </a:endParaRPr>
          </a:p>
        </p:txBody>
      </p:sp>
      <p:sp>
        <p:nvSpPr>
          <p:cNvPr id="257" name="Google Shape;257;p23"/>
          <p:cNvSpPr/>
          <p:nvPr/>
        </p:nvSpPr>
        <p:spPr>
          <a:xfrm>
            <a:off x="7550894" y="5579163"/>
            <a:ext cx="12600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Swahili</a:t>
            </a:r>
            <a:endParaRPr sz="1800">
              <a:solidFill>
                <a:schemeClr val="dk1"/>
              </a:solidFill>
              <a:latin typeface="Arial"/>
              <a:ea typeface="Arial"/>
              <a:cs typeface="Arial"/>
              <a:sym typeface="Arial"/>
            </a:endParaRPr>
          </a:p>
        </p:txBody>
      </p:sp>
      <p:sp>
        <p:nvSpPr>
          <p:cNvPr id="258" name="Google Shape;258;p23"/>
          <p:cNvSpPr/>
          <p:nvPr/>
        </p:nvSpPr>
        <p:spPr>
          <a:xfrm>
            <a:off x="6272955" y="6090150"/>
            <a:ext cx="1260000" cy="46800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Korean</a:t>
            </a:r>
            <a:endParaRPr sz="1800">
              <a:solidFill>
                <a:schemeClr val="dk1"/>
              </a:solidFill>
              <a:latin typeface="Arial"/>
              <a:ea typeface="Arial"/>
              <a:cs typeface="Arial"/>
              <a:sym typeface="Arial"/>
            </a:endParaRPr>
          </a:p>
        </p:txBody>
      </p:sp>
      <p:cxnSp>
        <p:nvCxnSpPr>
          <p:cNvPr id="259" name="Google Shape;259;p23"/>
          <p:cNvCxnSpPr/>
          <p:nvPr/>
        </p:nvCxnSpPr>
        <p:spPr>
          <a:xfrm>
            <a:off x="7532956" y="1545045"/>
            <a:ext cx="17936" cy="5013106"/>
          </a:xfrm>
          <a:prstGeom prst="straightConnector1">
            <a:avLst/>
          </a:prstGeom>
          <a:noFill/>
          <a:ln w="38100" cap="flat" cmpd="sng">
            <a:solidFill>
              <a:srgbClr val="505759"/>
            </a:solidFill>
            <a:prstDash val="solid"/>
            <a:miter lim="800000"/>
            <a:headEnd type="none" w="sm" len="sm"/>
            <a:tailEnd type="none" w="sm" len="sm"/>
          </a:ln>
        </p:spPr>
      </p:cxnSp>
      <p:pic>
        <p:nvPicPr>
          <p:cNvPr id="260" name="Google Shape;260;p23"/>
          <p:cNvPicPr preferRelativeResize="0"/>
          <p:nvPr/>
        </p:nvPicPr>
        <p:blipFill rotWithShape="1">
          <a:blip r:embed="rId3"/>
          <a:srcRect/>
          <a:stretch/>
        </p:blipFill>
        <p:spPr>
          <a:xfrm>
            <a:off x="7532955" y="-106687"/>
            <a:ext cx="1577169" cy="15685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Pearson2021">
      <a:dk1>
        <a:srgbClr val="000000"/>
      </a:dk1>
      <a:lt1>
        <a:srgbClr val="FFFFFF"/>
      </a:lt1>
      <a:dk2>
        <a:srgbClr val="002F56"/>
      </a:dk2>
      <a:lt2>
        <a:srgbClr val="DEE1E1"/>
      </a:lt2>
      <a:accent1>
        <a:srgbClr val="D2DB0E"/>
      </a:accent1>
      <a:accent2>
        <a:srgbClr val="94E7EA"/>
      </a:accent2>
      <a:accent3>
        <a:srgbClr val="FFBB1C"/>
      </a:accent3>
      <a:accent4>
        <a:srgbClr val="FF7579"/>
      </a:accent4>
      <a:accent5>
        <a:srgbClr val="83BD00"/>
      </a:accent5>
      <a:accent6>
        <a:srgbClr val="12B2A5"/>
      </a:accent6>
      <a:hlink>
        <a:srgbClr val="007FA3"/>
      </a:hlink>
      <a:folHlink>
        <a:srgbClr val="9D00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10061</TotalTime>
  <Words>1518</Words>
  <Application>Microsoft Office PowerPoint</Application>
  <PresentationFormat>Custom</PresentationFormat>
  <Paragraphs>548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Quattrocento Sans</vt:lpstr>
      <vt:lpstr>Consolas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Rasha Al-Harithi</dc:creator>
  <cp:lastModifiedBy>Rasha Al-Harithi</cp:lastModifiedBy>
  <cp:revision>1</cp:revision>
  <dcterms:modified xsi:type="dcterms:W3CDTF">2024-05-09T14:31:54Z</dcterms:modified>
</cp:coreProperties>
</file>